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6" r:id="rId6"/>
    <p:sldId id="738" r:id="rId7"/>
    <p:sldId id="733" r:id="rId8"/>
    <p:sldId id="740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亿以内数的写法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001005"/>
            <a:ext cx="400622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一、看计数器写数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19y59.eps" descr="id:214748904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266977" y="1848897"/>
            <a:ext cx="4824536" cy="2472059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414041" y="4485585"/>
            <a:ext cx="453040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写作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835133" y="4506581"/>
            <a:ext cx="182614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37023400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spect="1"/>
          </p:cNvSpPr>
          <p:nvPr/>
        </p:nvSpPr>
        <p:spPr>
          <a:xfrm>
            <a:off x="361950" y="93999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三百九十万零三十写作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它是由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个百万、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个十万和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个十组成的。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三千万零九写作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一个七位数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它的最高位上的数字是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万位上的数字是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个位上的数字是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其他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各数位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的数字都是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328989" y="1511895"/>
            <a:ext cx="162095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3900030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9217421" y="151189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3</a:t>
            </a:r>
            <a:endParaRPr lang="zh-CN" altLang="en-US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604237" y="208795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9</a:t>
            </a:r>
            <a:endParaRPr lang="zh-CN" altLang="en-US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383053" y="209674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3</a:t>
            </a:r>
            <a:endParaRPr lang="zh-CN" altLang="en-US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294936" y="2715502"/>
            <a:ext cx="182614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30000009</a:t>
            </a:r>
            <a:endParaRPr lang="zh-CN" altLang="en-US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886091" y="4465165"/>
            <a:ext cx="162095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4060008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41054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18" grpId="0"/>
      <p:bldP spid="19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3839197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中国最大的淡水湖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鄱阳湖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流域面积约为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十六万二千二百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平方千米。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6382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三、我会写。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写出下面各横线上的数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水星距离太阳约有</a:t>
            </a:r>
            <a:r>
              <a:rPr lang="zh-CN" altLang="zh-CN" u="sng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五千七百九十一万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千米。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写作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2.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四川省总面积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zh-CN" altLang="en-US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四十九万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千米。</a:t>
            </a:r>
            <a:endParaRPr lang="zh-CN" altLang="en-US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写作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420893" y="2051111"/>
            <a:ext cx="2520242" cy="363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57910000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 smtClean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</a:rPr>
              <a:t>490000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 smtClean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</a:rPr>
              <a:t>162200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88344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在写五千万零四百零四时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要写出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A.4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B.5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C.6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八千零七万的正确写法是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A.80007000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B.80000700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C.80070000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个十万和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个百组成的数是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A.60600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B.6000600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C.600600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886433" y="1459551"/>
            <a:ext cx="45878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556074" y="2636574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337101" y="381615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51733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32445" y="730693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五、帮小动物们正确地写出下面各数。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写作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402616" y="3067269"/>
            <a:ext cx="162095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7346000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390038" y="5376955"/>
            <a:ext cx="182614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49050001</a:t>
            </a:r>
            <a:endParaRPr lang="zh-CN" altLang="en-US" dirty="0"/>
          </a:p>
        </p:txBody>
      </p:sp>
      <p:pic>
        <p:nvPicPr>
          <p:cNvPr id="12" name="25MKG14.eps" descr="id:214748841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402616" y="1609400"/>
            <a:ext cx="6644880" cy="1346128"/>
          </a:xfrm>
          <a:prstGeom prst="rect">
            <a:avLst/>
          </a:prstGeom>
        </p:spPr>
      </p:pic>
      <p:pic>
        <p:nvPicPr>
          <p:cNvPr id="13" name="23OK01G.eps" descr="id:214748841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402616" y="4061664"/>
            <a:ext cx="6535956" cy="118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648126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512565" y="3403767"/>
            <a:ext cx="141577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100010</a:t>
            </a:r>
            <a:endParaRPr lang="zh-CN" altLang="en-US" dirty="0"/>
          </a:p>
        </p:txBody>
      </p:sp>
      <p:pic>
        <p:nvPicPr>
          <p:cNvPr id="5" name="23OK02G.eps" descr="id:214748842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448669" y="2159967"/>
            <a:ext cx="4785722" cy="88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00522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139</TotalTime>
  <Words>157</Words>
  <Application>Microsoft Office PowerPoint</Application>
  <PresentationFormat>自定义</PresentationFormat>
  <Paragraphs>65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NEU-BZ-S92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15</cp:revision>
  <dcterms:created xsi:type="dcterms:W3CDTF">2020-08-17T02:46:32Z</dcterms:created>
  <dcterms:modified xsi:type="dcterms:W3CDTF">2025-08-15T00:16:28Z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