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38" r:id="rId7"/>
    <p:sldId id="739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平行与垂直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一、在互相平行的两条直线下面画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在互相垂直的两条直线下面画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38.eps" descr="id:2147490256;FounderCES"/>
          <p:cNvPicPr/>
          <p:nvPr/>
        </p:nvPicPr>
        <p:blipFill rotWithShape="1">
          <a:blip r:embed="rId2"/>
          <a:srcRect b="56403"/>
          <a:stretch/>
        </p:blipFill>
        <p:spPr>
          <a:xfrm>
            <a:off x="2016621" y="2592016"/>
            <a:ext cx="7128792" cy="1728192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2252309" y="3744143"/>
            <a:ext cx="599090" cy="420398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0781" y="3744143"/>
            <a:ext cx="483475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8333661" y="3748846"/>
            <a:ext cx="599090" cy="420398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361950" y="136787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同一平面内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两条直线不平行就垂直。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人行道上的斑马线是互相平行的。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永不相交的两条直线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平行线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两条直线互相垂直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形成的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个角都是直角。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635587" y="1976623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154922" y="2521464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108615" y="3126792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713365" y="3744143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8366494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6528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如果两条直线相交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组成的角中的一个角是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145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那么这两条直线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互相平行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互相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垂直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不可能垂直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小明在同一平面内画了两条直线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都和同一条直线垂直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这两条直线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互相平行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互相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垂直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相交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06789" y="213047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376661" y="388815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576118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有两条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同一条直线平行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这两条直线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互相平行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互相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垂直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钟面上的时针和分针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重合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互相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平行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互相垂直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929389" y="1576118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265093" y="273603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6058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1223863"/>
            <a:ext cx="10807700" cy="3637919"/>
            <a:chOff x="361950" y="738842"/>
            <a:chExt cx="10807700" cy="3637919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738842"/>
              <a:ext cx="10807700" cy="36379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四、我会找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我会填。</a:t>
              </a:r>
              <a:endParaRPr lang="zh-CN" altLang="zh-CN" dirty="0">
                <a:solidFill>
                  <a:schemeClr val="tx1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chemeClr val="tx1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</a:rPr>
                <a:t>1.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存在线段互相平行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但不存在线段互相垂直的字母</a:t>
              </a:r>
              <a:r>
                <a:rPr lang="zh-CN" altLang="zh-CN" dirty="0" smtClean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有</a:t>
              </a:r>
              <a:r>
                <a:rPr lang="en-US" altLang="zh-CN" dirty="0" smtClean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_____</a:t>
              </a:r>
              <a:r>
                <a:rPr lang="zh-CN" altLang="zh-CN" dirty="0" smtClean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chemeClr val="tx1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只存在线段互相垂直的字母有</a:t>
              </a:r>
              <a:r>
                <a:rPr lang="en-US" altLang="zh-CN" dirty="0" smtClean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______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chemeClr val="tx1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既存在线段互相平行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又存在线段互相垂直的字母有</a:t>
              </a:r>
              <a:r>
                <a:rPr lang="en-US" altLang="zh-CN" dirty="0" smtClean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_____</a:t>
              </a:r>
              <a:r>
                <a:rPr lang="zh-CN" altLang="zh-CN" dirty="0" smtClean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chemeClr val="tx1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W39.eps" descr="id:2147490270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222813" y="1419562"/>
              <a:ext cx="6624736" cy="1018014"/>
            </a:xfrm>
            <a:prstGeom prst="rect">
              <a:avLst/>
            </a:prstGeom>
          </p:spPr>
        </p:pic>
      </p:grpSp>
      <p:pic>
        <p:nvPicPr>
          <p:cNvPr id="7" name="N64.eps" descr="id:2147492134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25533" y="3128132"/>
            <a:ext cx="316230" cy="380365"/>
          </a:xfrm>
          <a:prstGeom prst="rect">
            <a:avLst/>
          </a:prstGeom>
        </p:spPr>
      </p:pic>
      <p:pic>
        <p:nvPicPr>
          <p:cNvPr id="8" name="N65.eps" descr="id:2147492141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77684" y="3704522"/>
            <a:ext cx="291465" cy="380365"/>
          </a:xfrm>
          <a:prstGeom prst="rect">
            <a:avLst/>
          </a:prstGeom>
        </p:spPr>
      </p:pic>
      <p:pic>
        <p:nvPicPr>
          <p:cNvPr id="9" name="N66.eps" descr="id:2147492148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865493" y="4300585"/>
            <a:ext cx="837565" cy="380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792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935831"/>
            <a:ext cx="10807700" cy="4228850"/>
            <a:chOff x="361950" y="935831"/>
            <a:chExt cx="10807700" cy="4228850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935831"/>
              <a:ext cx="10807700" cy="42288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五、我会数。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互相平行的直线有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组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互相垂直的直线有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组。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W41.eps" descr="id:2147490284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816821" y="1826902"/>
              <a:ext cx="3240360" cy="2429829"/>
            </a:xfrm>
            <a:prstGeom prst="rect">
              <a:avLst/>
            </a:prstGeom>
          </p:spPr>
        </p:pic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4042677" y="444082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929389" y="444082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23</TotalTime>
  <Words>158</Words>
  <Application>Microsoft Office PowerPoint</Application>
  <PresentationFormat>自定义</PresentationFormat>
  <Paragraphs>51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12</cp:revision>
  <dcterms:created xsi:type="dcterms:W3CDTF">2020-08-17T02:46:32Z</dcterms:created>
  <dcterms:modified xsi:type="dcterms:W3CDTF">2025-08-15T01:27:47Z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