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2" r:id="rId3"/>
    <p:sldId id="738" r:id="rId4"/>
    <p:sldId id="737" r:id="rId5"/>
    <p:sldId id="739" r:id="rId6"/>
    <p:sldId id="740" r:id="rId7"/>
    <p:sldId id="741" r:id="rId8"/>
    <p:sldId id="742" r:id="rId9"/>
    <p:sldId id="744" r:id="rId10"/>
    <p:sldId id="745" r:id="rId11"/>
    <p:sldId id="746" r:id="rId12"/>
    <p:sldId id="747" r:id="rId13"/>
    <p:sldId id="748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数与代数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将下面横线上的数改写成用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作单位的数。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月份全社会用电量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552300000000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千瓦时。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552300000000=(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三峡水电站是世界上最大的水力发电站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水库总容量为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39300000000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立方米。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39300000000=(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28789" y="2329549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5523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20658" y="411130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393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842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9888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省略下面各数万位或亿位后面的尾数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求它们的近似数。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9324500≈(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908005005≈(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89457005900≈(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9998543≈(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496009003000≈(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48669" y="1665743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932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94923" y="228075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9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97103" y="2847612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895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04653" y="3448073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306140" y="4028301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4960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588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4522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用计算器计算。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22×102=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33×203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24×201=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35×331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38×356=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56×899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98×189=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91338" y="1895902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2244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265093" y="1871935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6699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88629" y="2475388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4824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65093" y="2490133"/>
            <a:ext cx="118795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11585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88629" y="3086213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13528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265093" y="3100958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50344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60637" y="3664477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18522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20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00780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六、我会想。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1,2,0,8,3,5,4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按要求分别组成一个七位数。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最大的七位数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最小的七位数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不读的七位数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要读的七位数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万的七位数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万的七位数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64016" y="1953775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8543210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28789" y="2578880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1023458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82637" y="3169302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8543210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72967" y="3143525"/>
            <a:ext cx="24513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唯一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682636" y="3721198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1023458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219996" y="3699141"/>
            <a:ext cx="24513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唯一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824933" y="4322297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4501238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824933" y="4871744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1208543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187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5" grpId="0"/>
      <p:bldP spid="17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0407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1.50876000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它的最高位是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个百万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个千组成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省略亿位后面的尾数约是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省略万位后面的尾数约是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的后面添上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得到的数是四万三千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的中间添上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得到的数是四十亿零三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88829" y="1276207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八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107805" y="130814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千万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708015" y="1862103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032845" y="1894783"/>
            <a:ext cx="121379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个万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77965" y="3063272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5007006000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320877" y="3045807"/>
            <a:ext cx="3892412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五十亿零七百万六千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025838" y="3625574"/>
            <a:ext cx="100700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08957" y="4234861"/>
            <a:ext cx="182774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500701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866213" y="481941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三</a:t>
            </a:r>
            <a:endParaRPr lang="zh-CN" altLang="en-US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273839" y="5427472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一个数省略万位后面的尾数约是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这个数最大是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5.32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5000000≈33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里最小能填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6.12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0600000≈13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里最大能填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494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330≈494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里最大能填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10645" y="1871935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304999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64477" y="1891599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295000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883355" y="247407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893187" y="306396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9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303496" y="365951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29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92033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最小的自然数是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最大的自然数是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比较两个数的大小时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要看左起第一位数字的大小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左起第一位数字大的数大。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万位上的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表示的数是百位上的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表示的数的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4.82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260&gt;826250,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里只能填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7~9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一个数的近似数是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18000,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这个数一定是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18200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641357" y="1521727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373221" y="267468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225533" y="3316779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057181" y="3816151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237995" y="4419576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67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9424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千万位、十位都是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数位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位数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计数单位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一个数最高位是千万位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下面的数中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读的零最多的是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700707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B.70007000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7070707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一个城市的人口大约有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430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,430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万是一个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近似数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准确数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无法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20877" y="1280343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60821" y="2412807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71903" y="360012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569349" y="4784935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5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2158717"/>
            <a:ext cx="11714906" cy="1297394"/>
            <a:chOff x="361950" y="1943943"/>
            <a:chExt cx="11714906" cy="1297394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943943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5.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下面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是电子计算器上的清除键。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0126513"/>
                </p:ext>
              </p:extLst>
            </p:nvPr>
          </p:nvGraphicFramePr>
          <p:xfrm>
            <a:off x="404897" y="2736031"/>
            <a:ext cx="11671959" cy="505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4" name="文档" r:id="rId4" imgW="3826872" imgH="165674" progId="Word.Document.12">
                    <p:embed/>
                  </p:oleObj>
                </mc:Choice>
                <mc:Fallback>
                  <p:oleObj name="文档" r:id="rId4" imgW="3826872" imgH="165674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04897" y="2736031"/>
                          <a:ext cx="11671959" cy="5053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1895439" y="2130440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28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18520"/>
            <a:ext cx="10807700" cy="42657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里填上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“&gt;”“&lt;”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286900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287000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3030100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330300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7960000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796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45380660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45368000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8000000000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00597" y="2231975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02285" y="226066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19781" y="3256448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842221" y="3256448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625693" y="4238367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3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07958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把下面的数按从大到小的顺序排列。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39400500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495000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34900900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359999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__________&gt;__________&gt;__________&gt;__________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4453" y="3259861"/>
            <a:ext cx="192873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39400500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808709" y="3270021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34900900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209361" y="3283931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495000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00865" y="3273771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359999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41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736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五、按要求做一做。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写出下面各数。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六万四千零九　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八亿零六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百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七十亿三千万　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五千零三亿四千零一万零三十　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由二百万、七十万和三千组成的数　写作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452620" y="2101417"/>
            <a:ext cx="13131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64009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73883" y="2664023"/>
            <a:ext cx="203132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800000600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65540" y="3278065"/>
            <a:ext cx="22365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7030000000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17221" y="3865888"/>
            <a:ext cx="264687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500340010030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69997" y="4462768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2703000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082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25</TotalTime>
  <Words>301</Words>
  <Application>Microsoft Office PowerPoint</Application>
  <PresentationFormat>自定义</PresentationFormat>
  <Paragraphs>129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19</cp:revision>
  <dcterms:created xsi:type="dcterms:W3CDTF">2020-08-17T02:46:32Z</dcterms:created>
  <dcterms:modified xsi:type="dcterms:W3CDTF">2025-08-15T02:01:59Z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