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731" r:id="rId3"/>
    <p:sldId id="739" r:id="rId4"/>
    <p:sldId id="740" r:id="rId5"/>
    <p:sldId id="735" r:id="rId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376661" y="1295871"/>
            <a:ext cx="6984604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1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4000" dirty="0" smtClean="0">
                <a:solidFill>
                  <a:srgbClr val="D60093"/>
                </a:solidFill>
              </a:rPr>
              <a:t>第</a:t>
            </a:r>
            <a:r>
              <a:rPr lang="en-US" altLang="zh-CN" sz="4000" dirty="0" smtClean="0">
                <a:solidFill>
                  <a:srgbClr val="D60093"/>
                </a:solidFill>
              </a:rPr>
              <a:t>6</a:t>
            </a:r>
            <a:r>
              <a:rPr lang="zh-CN" altLang="zh-CN" sz="4000" dirty="0" smtClean="0">
                <a:solidFill>
                  <a:srgbClr val="D60093"/>
                </a:solidFill>
              </a:rPr>
              <a:t>单元</a:t>
            </a:r>
            <a:r>
              <a:rPr lang="zh-CN" altLang="zh-CN" sz="4000" dirty="0">
                <a:solidFill>
                  <a:srgbClr val="D60093"/>
                </a:solidFill>
              </a:rPr>
              <a:t>总结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复习梳理.eps" descr="id:214748786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8668" y="-273"/>
            <a:ext cx="6532259" cy="72008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12747623"/>
              </p:ext>
            </p:extLst>
          </p:nvPr>
        </p:nvGraphicFramePr>
        <p:xfrm>
          <a:off x="361950" y="791815"/>
          <a:ext cx="10807700" cy="5248672"/>
        </p:xfrm>
        <a:graphic>
          <a:graphicData uri="http://schemas.openxmlformats.org/drawingml/2006/table">
            <a:tbl>
              <a:tblPr firstRow="1" firstCol="1" bandRow="1"/>
              <a:tblGrid>
                <a:gridCol w="1222623"/>
                <a:gridCol w="9585077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知识点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口算除法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口算方法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想乘法算除法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20×3=60,60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÷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20=3;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用表内除法计算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÷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2=3,60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÷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20=3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估算方法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先把被除数或除数看作与它最接近的整十数、整百数或几百几十数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再算出结果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9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笔算除法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步骤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:(1)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从被除数的高位除起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先用除数试除被除数的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前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位数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如果它比除数小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再试除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前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位数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除到被除数的哪一位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就在那一位上面写商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求出每一位商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余下的数必须比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除数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商的变化规律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除数不变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被除数乘几或除以几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除外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商也乘几或除以几。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被除数不变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除数乘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或除以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除外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商除以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或乘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几。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被除数和除数都乘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或除以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一个相同的数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除外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商不变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10225533" y="2911577"/>
            <a:ext cx="545342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ea typeface="宋体" panose="02010600030101010101" pitchFamily="2" charset="-122"/>
                <a:cs typeface="Times New Roman" panose="02020603050405020304" pitchFamily="18" charset="0"/>
              </a:rPr>
              <a:t>两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697141" y="3352573"/>
            <a:ext cx="545342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三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777261" y="4176191"/>
            <a:ext cx="545342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易错易混.eps" descr="id:214748788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8667" y="0"/>
            <a:ext cx="6532259" cy="72008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61950" y="751337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忽视余数要比除数小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:148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00797" y="2047481"/>
            <a:ext cx="319350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148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</a:rPr>
              <a:t>36=4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4 </a:t>
            </a:r>
            <a:endParaRPr lang="zh-CN" altLang="en-US" dirty="0"/>
          </a:p>
        </p:txBody>
      </p:sp>
      <p:pic>
        <p:nvPicPr>
          <p:cNvPr id="6" name="BM4KR119G.eps" descr="id:2147485956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48869" y="2741255"/>
            <a:ext cx="1800200" cy="1843208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4660093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易错警示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试商后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容易忽视余数一定要比除数小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当余数比除数大时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说明试的商偏小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要把商调大。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030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863823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利用商的变化规律时余数漏写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:320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84773" y="2094169"/>
            <a:ext cx="339868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320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</a:rPr>
              <a:t>70=4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40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4784710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易错警示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利用商的变化规律计算此类题时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余数容易漏写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7" name="BM4KR120G.eps" descr="id:2147485963;FounderCES"/>
          <p:cNvPicPr/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16821" y="2791549"/>
            <a:ext cx="2016224" cy="188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189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285</Words>
  <Application>Microsoft Office PowerPoint</Application>
  <PresentationFormat>自定义</PresentationFormat>
  <Paragraphs>27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NEU-BZ-S92</vt:lpstr>
      <vt:lpstr>黑体</vt:lpstr>
      <vt:lpstr>华文琥珀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52</cp:revision>
  <dcterms:created xsi:type="dcterms:W3CDTF">2020-07-20T09:37:23Z</dcterms:created>
  <dcterms:modified xsi:type="dcterms:W3CDTF">2025-08-15T01:46:25Z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