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优化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1950" y="945621"/>
            <a:ext cx="10807700" cy="4228850"/>
            <a:chOff x="361950" y="873613"/>
            <a:chExt cx="10807700" cy="4228850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873613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一、我会填。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小林和小强用扑克牌玩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比大小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的游戏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小林的三张牌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分别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        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小强的三张牌分别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      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玩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法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每人每次出一张牌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牌大为胜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一共比三次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两次胜者为赢。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Y19.eps" descr="id:214749343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64493" y="2346308"/>
              <a:ext cx="3096344" cy="1201433"/>
            </a:xfrm>
            <a:prstGeom prst="rect">
              <a:avLst/>
            </a:prstGeom>
          </p:spPr>
        </p:pic>
        <p:pic>
          <p:nvPicPr>
            <p:cNvPr id="7" name="Y20.eps" descr="id:2147493437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849269" y="2353358"/>
              <a:ext cx="2899169" cy="11352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先出牌才能确保小林取胜。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小强先出牌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小林怎么出牌才能取胜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请把出牌的情况填入下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152525" y="136787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小强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8756664"/>
              </p:ext>
            </p:extLst>
          </p:nvPr>
        </p:nvGraphicFramePr>
        <p:xfrm>
          <a:off x="2088629" y="3348567"/>
          <a:ext cx="6839248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709812"/>
                <a:gridCol w="1709812"/>
                <a:gridCol w="1709812"/>
                <a:gridCol w="1709812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小强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小林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>
            <a:spLocks noChangeAspect="1"/>
          </p:cNvSpPr>
          <p:nvPr/>
        </p:nvSpPr>
        <p:spPr>
          <a:xfrm>
            <a:off x="4334654" y="324008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235283" y="324008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8007062" y="325519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4320877" y="37355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6179308" y="373556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993285" y="375067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298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92308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体育老师给每个学生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次投篮的机会。下面是男生一队和男生二队的投篮成绩。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509847"/>
            <a:ext cx="20714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男生一队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: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49" y="4354044"/>
            <a:ext cx="20714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男生二队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: </a:t>
            </a:r>
            <a:endParaRPr lang="zh-CN" altLang="en-US" dirty="0"/>
          </a:p>
        </p:txBody>
      </p:sp>
      <p:pic>
        <p:nvPicPr>
          <p:cNvPr id="9" name="BM4KR59G.eps" descr="id:21474904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3245" y="1831855"/>
            <a:ext cx="3384376" cy="1294192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34621"/>
              </p:ext>
            </p:extLst>
          </p:nvPr>
        </p:nvGraphicFramePr>
        <p:xfrm>
          <a:off x="520219" y="3210403"/>
          <a:ext cx="9561300" cy="1143642"/>
        </p:xfrm>
        <a:graphic>
          <a:graphicData uri="http://schemas.openxmlformats.org/drawingml/2006/table">
            <a:tbl>
              <a:tblPr firstRow="1" firstCol="1" bandRow="1"/>
              <a:tblGrid>
                <a:gridCol w="1912260"/>
                <a:gridCol w="1912260"/>
                <a:gridCol w="1912260"/>
                <a:gridCol w="1912260"/>
                <a:gridCol w="1912260"/>
              </a:tblGrid>
              <a:tr h="571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小亮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小林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小勇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小志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02667"/>
              </p:ext>
            </p:extLst>
          </p:nvPr>
        </p:nvGraphicFramePr>
        <p:xfrm>
          <a:off x="504453" y="4997661"/>
          <a:ext cx="9649070" cy="1122746"/>
        </p:xfrm>
        <a:graphic>
          <a:graphicData uri="http://schemas.openxmlformats.org/drawingml/2006/table">
            <a:tbl>
              <a:tblPr firstRow="1" firstCol="1" bandRow="1"/>
              <a:tblGrid>
                <a:gridCol w="1929814"/>
                <a:gridCol w="1929814"/>
                <a:gridCol w="1929814"/>
                <a:gridCol w="1929814"/>
                <a:gridCol w="1929814"/>
              </a:tblGrid>
              <a:tr h="5613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小文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小千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小帅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小轩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小军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3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421" y="791815"/>
            <a:ext cx="10822805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如果比赛中每个人都发挥正常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男生二队怎样对阵才能获胜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请在下面的表格中帮他们设计出获胜方案。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87684210"/>
              </p:ext>
            </p:extLst>
          </p:nvPr>
        </p:nvGraphicFramePr>
        <p:xfrm>
          <a:off x="576461" y="2164498"/>
          <a:ext cx="9958708" cy="3165965"/>
        </p:xfrm>
        <a:graphic>
          <a:graphicData uri="http://schemas.openxmlformats.org/drawingml/2006/table">
            <a:tbl>
              <a:tblPr firstRow="1" firstCol="1" bandRow="1"/>
              <a:tblGrid>
                <a:gridCol w="2489677"/>
                <a:gridCol w="2489677"/>
                <a:gridCol w="2489677"/>
                <a:gridCol w="2489677"/>
              </a:tblGrid>
              <a:tr h="522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场次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男生一队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男生二队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获胜队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场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3672805" y="2664023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小亮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6193085" y="266402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8353325" y="2660948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男生一队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3672805" y="3165854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6193085" y="3165853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小轩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8353325" y="3162779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男生一队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3671321" y="369279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6191601" y="3692794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8351841" y="3689720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男生二队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3671321" y="421973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6191601" y="42197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8351841" y="4216661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男生二队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3671321" y="474667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6191601" y="474667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小帅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8351841" y="4743602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男生二队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04453" y="5372211"/>
            <a:ext cx="251703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(</a:t>
            </a:r>
            <a:r>
              <a:rPr lang="zh-CN" altLang="en-US"/>
              <a:t>答案不唯一</a:t>
            </a:r>
            <a:r>
              <a:rPr lang="en-US" altLang="zh-CN"/>
              <a:t>)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080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99739"/>
            <a:ext cx="10807700" cy="42042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甜甜和美美玩取棋子的游戏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每人每次最少取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枚。谁先取得第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谁就获胜。如果甜甜想要确保获胜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应该先取还是后取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(1+2)=6(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甜甜先取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然后每次对方取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甜甜就取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对方取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甜甜就取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25</TotalTime>
  <Words>348</Words>
  <Application>Microsoft Office PowerPoint</Application>
  <PresentationFormat>自定义</PresentationFormat>
  <Paragraphs>105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2025-08-15T01:59:19Z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