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优化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4798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小明早晨起床后是这样安排的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刷牙、洗脸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淘米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用电饭锅煮粥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背英语单词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吃早饭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分钟。小明起床后完成这些事情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最短需要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小红周末帮妈妈做家务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她至少要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分钟才能做完以下事情。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03333" y="270666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21493" y="329253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03009854"/>
              </p:ext>
            </p:extLst>
          </p:nvPr>
        </p:nvGraphicFramePr>
        <p:xfrm>
          <a:off x="361950" y="4598479"/>
          <a:ext cx="1080770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078607"/>
                <a:gridCol w="1296144"/>
                <a:gridCol w="4536504"/>
                <a:gridCol w="1734905"/>
                <a:gridCol w="216154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家务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扫地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zh-CN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全自动洗衣机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洗衣服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拖地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晾衣服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86356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妈妈用一口平底锅煎鱼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每次最多只能煎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两面都要煎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每面各需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分钟。那么煎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条鱼至少需要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条鱼至少需要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条鱼至少需要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77261" y="245199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34842" y="304042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86983" y="302861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0342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513615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二、我会解答。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优优放假在家里学蒸鸡蛋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她前后花了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分钟。她是这样安排的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切葱花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搅蛋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洗锅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把水烧开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蒸鸡蛋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你认为优优安排得合理吗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如果不合理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请把你认为最合理的安排写下来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并算出所用的时间。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53304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优优安排得不合理。应这样安排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: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洗锅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)→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把水烧开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)[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同时打蛋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),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搅蛋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),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切葱花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)]→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蒸鸡蛋</a:t>
            </a:r>
            <a:r>
              <a:rPr lang="en-US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 smtClean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　时间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:</a:t>
            </a:r>
            <a:r>
              <a:rPr lang="en-US" altLang="zh-CN" dirty="0">
                <a:latin typeface="+mn-lt"/>
                <a:ea typeface="方正启体简体" panose="03000509000000000000" pitchFamily="65" charset="-122"/>
              </a:rPr>
              <a:t>2+6+10=18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)</a:t>
            </a:r>
            <a:endParaRPr lang="zh-CN" altLang="en-US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妙妙妈妈先骑车将妙妙送到中心广场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用时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然后妙妙步行去上课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上完课再步行回到中心广场等妈妈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用时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与此同时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妈妈骑车去公司取文件再骑车回到中心广场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用时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然后两人一起回家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这样安排时间最短。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最短时间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:12+60+12=84(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7880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三、我会做。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周末妈妈骑车带着妙妙外出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妙妙去上舞蹈课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妈妈去公司取文件。下面是她们的行走路线和所用时间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怎样安排才能使她们从出门到回家所用时间最短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最短是多少分钟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24MK02G.eps" descr="id:21474904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3365500"/>
            <a:ext cx="5778233" cy="274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</TotalTime>
  <Words>433</Words>
  <Application>Microsoft Office PowerPoint</Application>
  <PresentationFormat>自定义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2025-08-15T01:53:43Z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