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40" r:id="rId4"/>
    <p:sldId id="739" r:id="rId5"/>
    <p:sldId id="741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376661" y="1295871"/>
            <a:ext cx="6984604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1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>
                <a:solidFill>
                  <a:srgbClr val="D60093"/>
                </a:solidFill>
              </a:rPr>
              <a:t>第</a:t>
            </a:r>
            <a:r>
              <a:rPr lang="en-US" altLang="zh-CN" sz="4000" dirty="0" smtClean="0">
                <a:solidFill>
                  <a:srgbClr val="D60093"/>
                </a:solidFill>
              </a:rPr>
              <a:t>4</a:t>
            </a:r>
            <a:r>
              <a:rPr lang="zh-CN" altLang="zh-CN" sz="4000" dirty="0" smtClean="0">
                <a:solidFill>
                  <a:srgbClr val="D60093"/>
                </a:solidFill>
              </a:rPr>
              <a:t>单元</a:t>
            </a:r>
            <a:r>
              <a:rPr lang="zh-CN" altLang="zh-CN" sz="4000" dirty="0">
                <a:solidFill>
                  <a:srgbClr val="D60093"/>
                </a:solidFill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复习梳理.eps" descr="id:21474878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8" y="-273"/>
            <a:ext cx="6532259" cy="72008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9144013"/>
              </p:ext>
            </p:extLst>
          </p:nvPr>
        </p:nvGraphicFramePr>
        <p:xfrm>
          <a:off x="361950" y="791815"/>
          <a:ext cx="10807700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1942703"/>
                <a:gridCol w="886499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三位数乘两位数的笔算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一般算法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先用两位数个位上的数去乘三位数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乘得的积的末位和两位数的个位对齐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再用两位数十位上的数去乘三位数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乘得的积的末位和两位数的十位对齐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最后把两次乘得的积加起来。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因数末尾有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的乘法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先把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前面的数相乘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再看两个因数的末尾一共有几个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就在积的末尾添上几个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因数中间有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的乘法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当三位数中间有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用第二个因数每一位上的数依次乘三位数每一位上的数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也要乘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8067209"/>
              </p:ext>
            </p:extLst>
          </p:nvPr>
        </p:nvGraphicFramePr>
        <p:xfrm>
          <a:off x="361950" y="1234373"/>
          <a:ext cx="10807700" cy="3534896"/>
        </p:xfrm>
        <a:graphic>
          <a:graphicData uri="http://schemas.openxmlformats.org/drawingml/2006/table">
            <a:tbl>
              <a:tblPr firstRow="1" firstCol="1" bandRow="1"/>
              <a:tblGrid>
                <a:gridCol w="1942703"/>
                <a:gridCol w="886499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6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积的变化规律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一个因数不变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另一个因数乘几或除以几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除外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积也乘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或除以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)_________________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常见的数量关系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单价、数量和总价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数量。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速度、时间和路程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速度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速度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速度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617021" y="218993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相同的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647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易错易混.eps" descr="id:21474878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7" y="0"/>
            <a:ext cx="6532259" cy="72008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93018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实际问题抓不住关键信息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强和小丽分别以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速度从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同时出发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而行。一只小狗以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分的速度与小强从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地同时同向出发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它遇到小丽后立即回头向小强跑去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遇到小强后立即回头再向小丽跑去。这样不断来回跑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分钟后小强和小丽相遇。小狗一共跑了多少米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568103"/>
            <a:ext cx="346441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380×20=7600(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ea typeface="宋体" panose="02010600030101010101" pitchFamily="2" charset="-122"/>
              </a:rPr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90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此类题文字信息量很大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容易抓不住核心问题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找不出有效信息。如本题的核心问题是求小狗跑的路程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只要找出有效信息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小狗跑的速度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直接相乘就可求出小狗跑的路程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其他信息均不用考虑。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827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460</Words>
  <Application>Microsoft Office PowerPoint</Application>
  <PresentationFormat>自定义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黑体</vt:lpstr>
      <vt:lpstr>华文琥珀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54</cp:revision>
  <dcterms:created xsi:type="dcterms:W3CDTF">2020-07-20T09:37:23Z</dcterms:created>
  <dcterms:modified xsi:type="dcterms:W3CDTF">2025-08-15T01:27:19Z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