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7" r:id="rId5"/>
    <p:sldId id="736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除数是整十数的笔算除法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1950" y="762039"/>
            <a:ext cx="10807700" cy="5410712"/>
            <a:chOff x="361950" y="719807"/>
            <a:chExt cx="10807700" cy="5410712"/>
          </a:xfrm>
        </p:grpSpPr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361950" y="719807"/>
              <a:ext cx="10807700" cy="54107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一、我会填。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  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    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:83≈(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),80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÷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20=(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),83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÷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20≈(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所以商是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应写在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位上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余数是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比除数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     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     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被除数的前两位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14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比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 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不够除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要看前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 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位。因为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20×(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的积接近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142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且小于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142,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所以商是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括号里最大能填几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?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30×(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)&lt;100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20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×(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)&lt;188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)×90&lt;729	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)×80&lt;650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)×70&lt;411	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50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×(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)&lt;360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9" name="20NRG07.eps" descr="id:2147490614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847345" y="1484632"/>
              <a:ext cx="1060628" cy="407802"/>
            </a:xfrm>
            <a:prstGeom prst="rect">
              <a:avLst/>
            </a:prstGeom>
          </p:spPr>
        </p:pic>
        <p:pic>
          <p:nvPicPr>
            <p:cNvPr id="10" name="20NRG08.eps" descr="id:2147490621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783845" y="2572351"/>
              <a:ext cx="1592816" cy="462869"/>
            </a:xfrm>
            <a:prstGeom prst="rect">
              <a:avLst/>
            </a:prstGeom>
          </p:spPr>
        </p:pic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600797" y="132124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317123" y="132206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939221" y="132261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204869" y="193237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528789" y="1940992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个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811347" y="191765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125749" y="1925358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小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6791909" y="2539536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小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0352688" y="2539536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三</a:t>
            </a:r>
            <a:endParaRPr lang="zh-CN" altLang="en-US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3211457" y="309711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10185895" y="310935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1626771" y="424819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5803235" y="426114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815019" y="487629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4991483" y="487629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782245" y="546078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5796017" y="546078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8" grpId="0"/>
      <p:bldP spid="19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二、我会列竖式计算。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89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148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486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236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37" y="2029857"/>
            <a:ext cx="1971429" cy="17142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949" y="1977012"/>
            <a:ext cx="1895238" cy="1723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722" y="4320207"/>
            <a:ext cx="1942857" cy="17333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1330" y="4305542"/>
            <a:ext cx="1942857" cy="1742857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1904665" y="1397595"/>
            <a:ext cx="15215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4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9 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680146" y="1346593"/>
            <a:ext cx="172675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28 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184157" y="3734311"/>
            <a:ext cx="15215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8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6 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680146" y="3734311"/>
            <a:ext cx="172675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36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062780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12924"/>
            <a:ext cx="10807700" cy="24314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三、我会解答。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某工艺品店有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个古代车马工艺品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个装成一箱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可以装几箱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还剩几个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123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40=3(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466334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王老师去超市买羽毛球拍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每副羽毛球拍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王老师付了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找回了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元。王老师买了多少副羽毛球拍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4701609"/>
            <a:ext cx="366799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(600-60)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</a:rPr>
              <a:t>90=6(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副</a:t>
            </a:r>
            <a:r>
              <a:rPr lang="en-US" altLang="zh-CN" dirty="0" smtClean="0">
                <a:ea typeface="宋体" panose="02010600030101010101" pitchFamily="2" charset="-122"/>
              </a:rPr>
              <a:t>)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8765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被除数最大。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)÷50=7……(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被除数最小。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)÷(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)=3……29</a:t>
            </a: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44813" y="206209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49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76461" y="2095293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399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88629" y="323171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30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76460" y="3231714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119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11</TotalTime>
  <Words>180</Words>
  <Application>Microsoft Office PowerPoint</Application>
  <PresentationFormat>自定义</PresentationFormat>
  <Paragraphs>61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11</cp:revision>
  <dcterms:created xsi:type="dcterms:W3CDTF">2020-08-17T02:46:32Z</dcterms:created>
  <dcterms:modified xsi:type="dcterms:W3CDTF">2025-08-15T01:39:54Z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