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用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五入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法试商的除法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一、根据试商情况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写出准确的商。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84.eps" descr="id:21474906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368549" y="1583903"/>
            <a:ext cx="8784976" cy="4108706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392885" y="1852271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361437" y="185227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392885" y="408452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361437" y="408451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M4KR31G.eps" descr="id:214748997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656581" y="1943943"/>
            <a:ext cx="8208912" cy="1972232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672805" y="2626536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</a:rPr>
              <a:t>偏小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7624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649585"/>
            <a:ext cx="10807700" cy="35986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二、我会列竖式计算。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92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29=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305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348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69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589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78=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134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219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78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0NJ26.eps" descr="id:2147492688;FounderCES"/>
          <p:cNvPicPr/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2445" y="1871935"/>
            <a:ext cx="1440160" cy="162712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867534" y="1236512"/>
            <a:ext cx="15215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 smtClean="0">
                <a:ea typeface="宋体" panose="02010600030101010101" pitchFamily="2" charset="-122"/>
              </a:rPr>
              <a:t>5 </a:t>
            </a:r>
            <a:endParaRPr lang="zh-CN" altLang="en-US" dirty="0"/>
          </a:p>
        </p:txBody>
      </p:sp>
      <p:pic>
        <p:nvPicPr>
          <p:cNvPr id="6" name="20NJ27.eps" descr="id:2147492695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00797" y="1871935"/>
            <a:ext cx="1800200" cy="1685171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227485" y="1217757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17</a:t>
            </a:r>
            <a:endParaRPr lang="zh-CN" altLang="en-US" dirty="0"/>
          </a:p>
        </p:txBody>
      </p:sp>
      <p:pic>
        <p:nvPicPr>
          <p:cNvPr id="9" name="20NJ28.eps" descr="id:2147492702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25169" y="1871935"/>
            <a:ext cx="1788196" cy="1640735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8497341" y="1217757"/>
            <a:ext cx="141897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pic>
        <p:nvPicPr>
          <p:cNvPr id="13" name="20NJ29.eps" descr="id:2147492709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6260" y="4263107"/>
            <a:ext cx="1676385" cy="1569268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2049881" y="3579843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43</a:t>
            </a:r>
            <a:endParaRPr lang="zh-CN" altLang="en-US" dirty="0"/>
          </a:p>
        </p:txBody>
      </p:sp>
      <p:pic>
        <p:nvPicPr>
          <p:cNvPr id="16" name="20NJ30.eps" descr="id:2147492716;FounderCES"/>
          <p:cNvPicPr/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16600" y="4306013"/>
            <a:ext cx="1784397" cy="1670378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5227350" y="3577233"/>
            <a:ext cx="141897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7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endParaRPr lang="zh-CN" altLang="en-US" dirty="0"/>
          </a:p>
        </p:txBody>
      </p:sp>
      <p:pic>
        <p:nvPicPr>
          <p:cNvPr id="19" name="20NJ31.eps" descr="id:2147492723;FounderCES"/>
          <p:cNvPicPr/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54303" y="4257721"/>
            <a:ext cx="1759062" cy="1646662"/>
          </a:xfrm>
          <a:prstGeom prst="rect">
            <a:avLst/>
          </a:prstGeom>
        </p:spPr>
      </p:pic>
      <p:sp>
        <p:nvSpPr>
          <p:cNvPr id="20" name="矩形 19"/>
          <p:cNvSpPr>
            <a:spLocks noChangeAspect="1"/>
          </p:cNvSpPr>
          <p:nvPr/>
        </p:nvSpPr>
        <p:spPr>
          <a:xfrm>
            <a:off x="8497341" y="3604173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</a:rPr>
              <a:t>63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4" grpId="0"/>
      <p:bldP spid="17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65763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优优想在方格纸上贴贴画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每张方格纸有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个方格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每个方格贴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片贴画。她有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片贴画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可以贴满几张方格纸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还剩下几片贴画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108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28=3(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24(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片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3720011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425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米布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做床单用去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256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米布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剩下的要做被罩和枕套。做一套被罩和枕套需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米布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最多可以做几套被罩和枕套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494545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425-256=169(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169</a:t>
            </a:r>
            <a:r>
              <a:rPr lang="en-US" altLang="zh-CN" dirty="0"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18=9(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套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7(</a:t>
            </a:r>
            <a:r>
              <a:rPr lang="zh-CN" altLang="zh-CN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0793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90492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开展体育用品优惠促销活动。王老师带了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最多可以买下面这种篮球多少个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还剩多少元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762700"/>
            <a:ext cx="10807700" cy="24314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320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68=4(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48(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48-38=10(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2×4+1=9(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最多可以买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23OK08G.eps" descr="id:214748999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337101" y="2952055"/>
            <a:ext cx="4320480" cy="177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</TotalTime>
  <Words>248</Words>
  <Application>Microsoft Office PowerPoint</Application>
  <PresentationFormat>自定义</PresentationFormat>
  <Paragraphs>43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13</cp:revision>
  <dcterms:created xsi:type="dcterms:W3CDTF">2020-08-17T02:46:32Z</dcterms:created>
  <dcterms:modified xsi:type="dcterms:W3CDTF">2025-08-15T01:41:44Z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