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731" r:id="rId3"/>
    <p:sldId id="732" r:id="rId4"/>
    <p:sldId id="736" r:id="rId5"/>
    <p:sldId id="737" r:id="rId6"/>
    <p:sldId id="733" r:id="rId7"/>
    <p:sldId id="738" r:id="rId8"/>
    <p:sldId id="735" r:id="rId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5" d="100"/>
          <a:sy n="95" d="100"/>
        </p:scale>
        <p:origin x="168" y="66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1.docx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亿有多大</a:t>
            </a:r>
            <a:endParaRPr lang="zh-CN" altLang="zh-CN" sz="4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719807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一、我会填。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1.1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亿相当于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个千万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个百万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个十万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个万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个千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个百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个十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个一。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2.100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张纸的厚度是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厘米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照这样计算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,1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万张纸的厚度是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,100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万张纸的厚度是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,1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亿张纸的厚度是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米。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一般情况下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一个正常成年人的头发约有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万根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个正常成年人的头发大约有一亿根。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024733" y="1294473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994865" y="1294473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289429" y="1312232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1000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814145" y="1907611"/>
            <a:ext cx="1210588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10000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973468" y="1888803"/>
            <a:ext cx="141577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100000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8316544" y="1886898"/>
            <a:ext cx="1620957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1000000</a:t>
            </a:r>
            <a:endParaRPr lang="zh-CN" altLang="en-US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910560" y="2474192"/>
            <a:ext cx="1826141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10000000</a:t>
            </a:r>
            <a:endParaRPr lang="zh-CN" altLang="en-US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176861" y="2473301"/>
            <a:ext cx="203132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100000000</a:t>
            </a:r>
            <a:endParaRPr lang="zh-CN" altLang="en-US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98352" y="3668832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5681354" y="3670136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518001" y="4258031"/>
            <a:ext cx="1210588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10000</a:t>
            </a:r>
            <a:endParaRPr lang="zh-CN" altLang="en-US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9364146" y="4840624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1000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8" grpId="0"/>
      <p:bldP spid="19" grpId="0"/>
      <p:bldP spid="20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800780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二、请帮助泉泉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他们</a:t>
            </a: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组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活动报告单。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实验课题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亿本数学书摞起来有珠穆朗玛峰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约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8849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高吗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实验成员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组长为泉泉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组员为正正、睿睿、宁宁、明明。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实验准备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:10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本数学书、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实验步骤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测量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本数学书的高度。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本数学书摞在一起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压平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量出高度是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65(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40957" y="2556823"/>
            <a:ext cx="193193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约</a:t>
            </a:r>
            <a:r>
              <a:rPr lang="en-US" altLang="zh-CN" dirty="0" smtClean="0">
                <a:ea typeface="宋体" panose="02010600030101010101" pitchFamily="2" charset="-122"/>
              </a:rPr>
              <a:t>8849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810429" y="3744143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572703" y="4346358"/>
            <a:ext cx="1420582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学生尺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368052" y="4915197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毫米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803045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由局部推算到整体。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100000000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里面有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10,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所以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100000000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本数学书的高度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)×(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毫米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万米。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实验结论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亿本数学书摞起来约比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座珠穆朗玛峰摞起来还高。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744813" y="1387543"/>
            <a:ext cx="1826141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10000000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937194" y="2541983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65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566744" y="2559522"/>
            <a:ext cx="1826141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10000000</a:t>
            </a:r>
            <a:endParaRPr lang="zh-CN" altLang="en-US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829984" y="3164776"/>
            <a:ext cx="203132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650000000</a:t>
            </a:r>
            <a:endParaRPr lang="zh-CN" altLang="en-US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489281" y="3164776"/>
            <a:ext cx="141577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650000</a:t>
            </a:r>
            <a:endParaRPr lang="zh-CN" altLang="en-US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081210" y="3713016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65</a:t>
            </a:r>
            <a:endParaRPr lang="zh-CN" altLang="en-US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038210" y="4315231"/>
            <a:ext cx="59503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73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534524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  <p:bldP spid="13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855451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1. 100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粒大米的质量大约是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克。照这样计算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亿粒大米有多重呢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列表填一填。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77331"/>
              </p:ext>
            </p:extLst>
          </p:nvPr>
        </p:nvGraphicFramePr>
        <p:xfrm>
          <a:off x="-284163" y="2679700"/>
          <a:ext cx="11677651" cy="280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文档" r:id="rId4" imgW="3841874" imgH="927036" progId="Word.Document.12">
                  <p:embed/>
                </p:oleObj>
              </mc:Choice>
              <mc:Fallback>
                <p:oleObj name="文档" r:id="rId4" imgW="3841874" imgH="9270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284163" y="2679700"/>
                        <a:ext cx="11677651" cy="280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6193085" y="3312095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200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470964" y="3312095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2000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304653" y="4624600"/>
            <a:ext cx="1210588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20000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54505" y="4624600"/>
            <a:ext cx="141577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200000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301655" y="4624600"/>
            <a:ext cx="1620957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2000000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1792142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国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约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如果每人每天节省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粒米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那么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国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一天大约能节省多少千克大米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2000000×14=28000000(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28000000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=28000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千克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480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29</TotalTime>
  <Words>208</Words>
  <Application>Microsoft Office PowerPoint</Application>
  <PresentationFormat>自定义</PresentationFormat>
  <Paragraphs>64</Paragraphs>
  <Slides>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NEU-BZ-S92</vt:lpstr>
      <vt:lpstr>方正启体简体</vt:lpstr>
      <vt:lpstr>方正书宋_GBK</vt:lpstr>
      <vt:lpstr>黑体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15</cp:revision>
  <dcterms:created xsi:type="dcterms:W3CDTF">2020-08-17T02:46:32Z</dcterms:created>
  <dcterms:modified xsi:type="dcterms:W3CDTF">2025-08-15T01:00:36Z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