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6" r:id="rId6"/>
    <p:sldId id="738" r:id="rId7"/>
    <p:sldId id="739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画角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9748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画角的步骤是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画一条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使量角器的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的端点重合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刻度线和射线重合。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在量角器所画度数的刻度线的地方点一个点。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以画出的射线的端点为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通过刚画的点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再画一条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88636" y="2068295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射线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265093" y="2100455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中心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391779" y="2096688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射线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623901" y="2673978"/>
            <a:ext cx="80182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0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281880" y="3816151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端点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12149" y="4418537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射线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58352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二、我会选。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在黑板上和作业本上各画一个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的角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这两个角相比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黑板上的角大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作业本上的角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altLang="zh-CN" dirty="0" smtClean="0">
                <a:solidFill>
                  <a:schemeClr val="tx1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一样大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用一副三角尺不能画出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的角。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A.30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chemeClr val="tx1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B.55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chemeClr val="tx1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C.105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°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92485" y="2446505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184973" y="3614952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962076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1950" y="719807"/>
            <a:ext cx="10807700" cy="3598614"/>
            <a:chOff x="361950" y="719807"/>
            <a:chExt cx="10807700" cy="3598614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719807"/>
              <a:ext cx="10807700" cy="359861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三、我会画。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1.(1)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以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O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为顶点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OA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为角的一条边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画一个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130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°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的角。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(2)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画一个比直角小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30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°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的角。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W15.eps" descr="id:2147489946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4176861" y="3096071"/>
              <a:ext cx="2545432" cy="493177"/>
            </a:xfrm>
            <a:prstGeom prst="rect">
              <a:avLst/>
            </a:prstGeom>
          </p:spPr>
        </p:pic>
      </p:grpSp>
      <p:pic>
        <p:nvPicPr>
          <p:cNvPr id="9" name="W15J.eps" descr="id:2147491607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04853" y="2007199"/>
            <a:ext cx="3024336" cy="1582049"/>
          </a:xfrm>
          <a:prstGeom prst="rect">
            <a:avLst/>
          </a:prstGeom>
        </p:spPr>
      </p:pic>
      <p:pic>
        <p:nvPicPr>
          <p:cNvPr id="10" name="20NJ11.eps" descr="id:2147491614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68949" y="4338106"/>
            <a:ext cx="1872208" cy="164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61950" y="1201049"/>
            <a:ext cx="9503543" cy="3263174"/>
            <a:chOff x="361950" y="1201049"/>
            <a:chExt cx="9503543" cy="3263174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1201049"/>
              <a:ext cx="5949064" cy="6267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画出与</a:t>
              </a:r>
              <a:r>
                <a:rPr lang="zh-CN" altLang="zh-CN" dirty="0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∠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zh-CN" altLang="zh-CN" dirty="0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∠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同样大的角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" name="19y11.eps" descr="id:2147489953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512565" y="1947660"/>
              <a:ext cx="8352928" cy="2516563"/>
            </a:xfrm>
            <a:prstGeom prst="rect">
              <a:avLst/>
            </a:prstGeom>
          </p:spPr>
        </p:pic>
      </p:grpSp>
      <p:pic>
        <p:nvPicPr>
          <p:cNvPr id="10" name="20NJ12.eps" descr="id:2147491628;FounderCES"/>
          <p:cNvPicPr/>
          <p:nvPr/>
        </p:nvPicPr>
        <p:blipFill rotWithShape="1"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r="66087"/>
          <a:stretch/>
        </p:blipFill>
        <p:spPr>
          <a:xfrm>
            <a:off x="1440557" y="1947660"/>
            <a:ext cx="2808312" cy="2494868"/>
          </a:xfrm>
          <a:prstGeom prst="rect">
            <a:avLst/>
          </a:prstGeom>
        </p:spPr>
      </p:pic>
      <p:pic>
        <p:nvPicPr>
          <p:cNvPr id="11" name="20NJ12.eps" descr="id:2147491628;FounderCES"/>
          <p:cNvPicPr/>
          <p:nvPr/>
        </p:nvPicPr>
        <p:blipFill rotWithShape="1"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44247"/>
          <a:stretch/>
        </p:blipFill>
        <p:spPr>
          <a:xfrm>
            <a:off x="5229449" y="1969355"/>
            <a:ext cx="4616896" cy="249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98373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四、按要求画一画。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时针和分针在几时整能成直角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平角呢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周角呢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画一画。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17.eps" descr="id:214748996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52525" y="2008815"/>
            <a:ext cx="8352928" cy="26714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21791" y="1972505"/>
            <a:ext cx="2057143" cy="1971429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936501" y="4789071"/>
            <a:ext cx="261962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直角不唯一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32669" y="1965162"/>
            <a:ext cx="2009524" cy="200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95928" y="1958219"/>
            <a:ext cx="2000000" cy="2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20630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五、动手画一画。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用三角尺分别画出下列各角。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75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135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581" y="2953144"/>
            <a:ext cx="2123810" cy="18666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029" y="3024063"/>
            <a:ext cx="2847619" cy="1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48</TotalTime>
  <Words>170</Words>
  <Application>Microsoft Office PowerPoint</Application>
  <PresentationFormat>自定义</PresentationFormat>
  <Paragraphs>44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16</cp:revision>
  <dcterms:created xsi:type="dcterms:W3CDTF">2020-08-17T02:46:32Z</dcterms:created>
  <dcterms:modified xsi:type="dcterms:W3CDTF">2025-08-15T01:14:09Z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