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用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四舍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法试商的除法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一、根据试商的情况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写出准确的商。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81.eps" descr="id:214749065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52525" y="1623231"/>
            <a:ext cx="9073008" cy="408762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248869" y="187193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433445" y="187193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56075" y="403217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361437" y="403217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721593"/>
            <a:ext cx="10807700" cy="35986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二、我会列竖式计算。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23=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83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22=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245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31=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281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42=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322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412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0NJ20.eps" descr="id:2147492597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6461" y="1943943"/>
            <a:ext cx="1368152" cy="154576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944613" y="130102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8" name="20NJ21.eps" descr="id:2147492604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0797" y="1943943"/>
            <a:ext cx="1440160" cy="1627122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083155" y="1288632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17</a:t>
            </a:r>
            <a:endParaRPr lang="zh-CN" altLang="en-US" dirty="0"/>
          </a:p>
        </p:txBody>
      </p:sp>
      <p:pic>
        <p:nvPicPr>
          <p:cNvPr id="11" name="20NJ22.eps" descr="id:2147492611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41157" y="1958861"/>
            <a:ext cx="1728192" cy="1617764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8524284" y="1271083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28</a:t>
            </a:r>
            <a:endParaRPr lang="zh-CN" altLang="en-US" dirty="0"/>
          </a:p>
        </p:txBody>
      </p:sp>
      <p:pic>
        <p:nvPicPr>
          <p:cNvPr id="14" name="20NJ23.eps" descr="id:2147492618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4453" y="4320207"/>
            <a:ext cx="1720019" cy="1648581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983941" y="3632281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29</a:t>
            </a:r>
            <a:endParaRPr lang="zh-CN" altLang="en-US" dirty="0"/>
          </a:p>
        </p:txBody>
      </p:sp>
      <p:pic>
        <p:nvPicPr>
          <p:cNvPr id="21" name="20NJ24.eps" descr="id:2147492625;FounderCES"/>
          <p:cNvPicPr/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44813" y="4320207"/>
            <a:ext cx="1709587" cy="1600348"/>
          </a:xfrm>
          <a:prstGeom prst="rect">
            <a:avLst/>
          </a:prstGeom>
        </p:spPr>
      </p:pic>
      <p:sp>
        <p:nvSpPr>
          <p:cNvPr id="23" name="矩形 22"/>
          <p:cNvSpPr>
            <a:spLocks noChangeAspect="1"/>
          </p:cNvSpPr>
          <p:nvPr/>
        </p:nvSpPr>
        <p:spPr>
          <a:xfrm>
            <a:off x="5216994" y="3615517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21</a:t>
            </a:r>
            <a:endParaRPr lang="zh-CN" altLang="en-US" dirty="0"/>
          </a:p>
        </p:txBody>
      </p:sp>
      <p:pic>
        <p:nvPicPr>
          <p:cNvPr id="24" name="20NJ25.eps" descr="id:2147492632;FounderCES"/>
          <p:cNvPicPr/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74741" y="4353835"/>
            <a:ext cx="1791695" cy="1717280"/>
          </a:xfrm>
          <a:prstGeom prst="rect">
            <a:avLst/>
          </a:prstGeom>
        </p:spPr>
      </p:pic>
      <p:sp>
        <p:nvSpPr>
          <p:cNvPr id="26" name="矩形 25"/>
          <p:cNvSpPr>
            <a:spLocks noChangeAspect="1"/>
          </p:cNvSpPr>
          <p:nvPr/>
        </p:nvSpPr>
        <p:spPr>
          <a:xfrm>
            <a:off x="8503382" y="3615517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52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0884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6" grpId="0"/>
      <p:bldP spid="23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39887"/>
            <a:ext cx="10807700" cy="3022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545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箱牛奶要运往超市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如果一辆送货车能运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这些牛奶要几辆这样的送货车才能一次运完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545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72=7(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41(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7+1=8(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李老师带了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最多可以买几个书包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剩下的钱可以买几支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钢笔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806319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300÷44=6(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)……36(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36÷12=3(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支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25MKG05.eps" descr="id:2147489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35801" y="2008332"/>
            <a:ext cx="3659997" cy="165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808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里填上合适的数字。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83.eps" descr="id:21474906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00597" y="2159967"/>
            <a:ext cx="8352928" cy="306586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376661" y="320410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42575" y="397652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29205" y="396016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9310" y="395707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409109" y="317483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705253" y="394725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591883" y="393089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451988" y="392780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451988" y="223197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12</TotalTime>
  <Words>181</Words>
  <Application>Microsoft Office PowerPoint</Application>
  <PresentationFormat>自定义</PresentationFormat>
  <Paragraphs>48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12</cp:revision>
  <dcterms:created xsi:type="dcterms:W3CDTF">2020-08-17T02:46:32Z</dcterms:created>
  <dcterms:modified xsi:type="dcterms:W3CDTF">2025-08-15T01:41:14Z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