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63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下图是角的有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34182" y="1362183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①③⑤</a:t>
            </a: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6" name="JM4KR25G.eps" descr="id:21474889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74525" y="2040032"/>
            <a:ext cx="4896544" cy="410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716623"/>
            <a:ext cx="10807700" cy="5400600"/>
            <a:chOff x="361950" y="647799"/>
            <a:chExt cx="10807700" cy="5400600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647799"/>
              <a:ext cx="10807700" cy="36379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二、我会填。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从一点引出两条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所组成的图形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叫</a:t>
              </a:r>
              <a:r>
                <a:rPr lang="zh-CN" altLang="en-US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作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角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角通常用符号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来表示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如图可记作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标出下面角各部分的名称。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D49.eps" descr="id:2147489656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608909" y="2465382"/>
              <a:ext cx="1584176" cy="1123004"/>
            </a:xfrm>
            <a:prstGeom prst="rect">
              <a:avLst/>
            </a:prstGeom>
          </p:spPr>
        </p:pic>
        <p:pic>
          <p:nvPicPr>
            <p:cNvPr id="8" name="D50.eps" descr="id:2147489663;FounderCES"/>
            <p:cNvPicPr/>
            <p:nvPr/>
          </p:nvPicPr>
          <p:blipFill rotWithShape="1">
            <a:blip r:embed="rId3"/>
            <a:srcRect b="60717"/>
            <a:stretch/>
          </p:blipFill>
          <p:spPr>
            <a:xfrm>
              <a:off x="1584573" y="4563031"/>
              <a:ext cx="3024336" cy="1485368"/>
            </a:xfrm>
            <a:prstGeom prst="rect">
              <a:avLst/>
            </a:prstGeom>
          </p:spPr>
        </p:pic>
        <p:pic>
          <p:nvPicPr>
            <p:cNvPr id="9" name="D50.eps" descr="id:2147489663;FounderCES"/>
            <p:cNvPicPr/>
            <p:nvPr/>
          </p:nvPicPr>
          <p:blipFill rotWithShape="1">
            <a:blip r:embed="rId3"/>
            <a:srcRect t="52378"/>
            <a:stretch/>
          </p:blipFill>
          <p:spPr>
            <a:xfrm>
              <a:off x="6265093" y="4226741"/>
              <a:ext cx="3024336" cy="1800657"/>
            </a:xfrm>
            <a:prstGeom prst="rect">
              <a:avLst/>
            </a:prstGeom>
          </p:spPr>
        </p:pic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4176364" y="1296094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52231" y="193337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415501" y="1879384"/>
            <a:ext cx="80182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72111" y="459867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632432" y="5501589"/>
            <a:ext cx="59663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551893" y="5476967"/>
            <a:ext cx="106404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顶点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28908" y="457405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352985" y="5554175"/>
            <a:ext cx="59663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46398" y="5550626"/>
            <a:ext cx="106404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顶点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6610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1171723"/>
            <a:ext cx="10807700" cy="2860452"/>
            <a:chOff x="361950" y="1171723"/>
            <a:chExt cx="10807700" cy="2860452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171723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三、我会画。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以下面的点为顶点画一个角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并标出角的各部分的名称。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D53A.eps" descr="id:2147489677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392885" y="3908027"/>
              <a:ext cx="169098" cy="124148"/>
            </a:xfrm>
            <a:prstGeom prst="rect">
              <a:avLst/>
            </a:prstGeom>
          </p:spPr>
        </p:pic>
      </p:grpSp>
      <p:pic>
        <p:nvPicPr>
          <p:cNvPr id="7" name="DJ12.eps" descr="id:2147491310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2805" y="2525931"/>
            <a:ext cx="2265591" cy="17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295871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M4KR29G.eps" descr="id:21474890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53775" y="2098221"/>
            <a:ext cx="5367501" cy="2005962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3096741" y="359203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46122" y="352811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064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41288" y="677295"/>
            <a:ext cx="11833226" cy="5443112"/>
            <a:chOff x="-141288" y="647799"/>
            <a:chExt cx="11833226" cy="5443112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647799"/>
              <a:ext cx="2770310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五、找规律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25368392"/>
                </p:ext>
              </p:extLst>
            </p:nvPr>
          </p:nvGraphicFramePr>
          <p:xfrm>
            <a:off x="-141288" y="1266375"/>
            <a:ext cx="11833226" cy="365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" name="文档" r:id="rId4" imgW="3883577" imgH="1201045" progId="Word.Document.12">
                    <p:embed/>
                  </p:oleObj>
                </mc:Choice>
                <mc:Fallback>
                  <p:oleObj name="文档" r:id="rId4" imgW="3883577" imgH="1201045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141288" y="1266375"/>
                          <a:ext cx="11833226" cy="3657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4873270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根据上面的规律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想一想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如果有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条射线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那么一共有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个角。如果有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条射线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那么一共有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个角。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5996725" y="33120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96725" y="40877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70368" y="333175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70368" y="410743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764797" y="333175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649469" y="410743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732388" y="490803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284757" y="549898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17</TotalTime>
  <Words>129</Words>
  <Application>Microsoft Office PowerPoint</Application>
  <PresentationFormat>自定义</PresentationFormat>
  <Paragraphs>46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