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8" r:id="rId6"/>
    <p:sldId id="736" r:id="rId7"/>
    <p:sldId id="739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8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商的变化规律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95545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被除数乘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被除数乘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Y01.eps" descr="id:214749089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096741" y="1671365"/>
            <a:ext cx="3672408" cy="2221818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5876250" y="1732164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761037" y="2457831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743317" y="3175507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450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79013" y="3917550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除数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750708" y="3880101"/>
            <a:ext cx="80182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乘</a:t>
            </a:r>
            <a:r>
              <a:rPr lang="en-US" altLang="zh-CN" dirty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979013" y="4476501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除数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750708" y="4439052"/>
            <a:ext cx="80182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乘</a:t>
            </a:r>
            <a:r>
              <a:rPr lang="en-US" altLang="zh-CN" dirty="0" smtClean="0">
                <a:ea typeface="宋体" panose="02010600030101010101" pitchFamily="2" charset="-122"/>
              </a:rPr>
              <a:t>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91294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被除数不变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除数乘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被除数不变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除数乘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Y02.eps" descr="id:214749089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80717" y="1412829"/>
            <a:ext cx="4227862" cy="2221817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6246619" y="1481174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246122" y="220684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4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228402" y="2924517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40957" y="3891326"/>
            <a:ext cx="1213794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除以</a:t>
            </a:r>
            <a:r>
              <a:rPr lang="en-US" altLang="zh-CN" dirty="0">
                <a:ea typeface="宋体" panose="02010600030101010101" pitchFamily="2" charset="-122"/>
              </a:rPr>
              <a:t>2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51299" y="4447666"/>
            <a:ext cx="1213794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除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以</a:t>
            </a:r>
            <a:r>
              <a:rPr lang="en-US" altLang="zh-CN" dirty="0" smtClean="0">
                <a:ea typeface="宋体" panose="02010600030101010101" pitchFamily="2" charset="-122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897566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312524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210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15=14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直接写出下面各题的商。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210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3=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210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210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630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420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840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420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630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872605" y="2480845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21986" y="2489587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497341" y="246436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111380" y="3087398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234883" y="3033895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460814" y="3033895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069658" y="3639334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234883" y="3616625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52530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04199"/>
            <a:ext cx="10807700" cy="36748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里填上适当的运算符号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里填上适当的数。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1.200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40=(200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(40</a:t>
            </a:r>
            <a:r>
              <a:rPr lang="en-US" altLang="zh-CN" sz="5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○□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2.180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15=(180×3)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(15</a:t>
            </a:r>
            <a:r>
              <a:rPr lang="en-US" altLang="zh-CN" sz="5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○□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3.210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35=(210</a:t>
            </a:r>
            <a:r>
              <a:rPr lang="en-US" altLang="zh-CN" sz="5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○□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(35</a:t>
            </a:r>
            <a:r>
              <a:rPr lang="en-US" altLang="zh-CN" sz="5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○□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112965" y="1963607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810868" y="1979570"/>
            <a:ext cx="59824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20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926437" y="2961887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87111" y="2968018"/>
            <a:ext cx="39145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219827" y="3954036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980501" y="3960167"/>
            <a:ext cx="39145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709334" y="3962738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470008" y="3968869"/>
            <a:ext cx="39145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04073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一个除法算式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被除数除以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商不变。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被除数不变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除数乘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985173" y="129587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112965" y="3600127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67080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31143"/>
            <a:ext cx="10807700" cy="47804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仔细观察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找出规律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再填数。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111111111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9=12345679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222222222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18=12345679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333333333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27=12345679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36=12345679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555555555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)=12345679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777777777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)=12345679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)=12345679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6461" y="3180677"/>
            <a:ext cx="203132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444444444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933754" y="3782084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45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944015" y="4331955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63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76460" y="4934170"/>
            <a:ext cx="203132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888888888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456781" y="4891658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72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385077" y="4928355"/>
            <a:ext cx="24513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答案不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唯一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12</TotalTime>
  <Words>194</Words>
  <Application>Microsoft Office PowerPoint</Application>
  <PresentationFormat>自定义</PresentationFormat>
  <Paragraphs>87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13</cp:revision>
  <dcterms:created xsi:type="dcterms:W3CDTF">2020-08-17T02:46:32Z</dcterms:created>
  <dcterms:modified xsi:type="dcterms:W3CDTF">2025-08-15T01:45:09Z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