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732" r:id="rId3"/>
    <p:sldId id="737" r:id="rId4"/>
    <p:sldId id="738" r:id="rId5"/>
    <p:sldId id="739" r:id="rId6"/>
    <p:sldId id="740" r:id="rId7"/>
    <p:sldId id="741" r:id="rId8"/>
    <p:sldId id="742" r:id="rId9"/>
    <p:sldId id="743" r:id="rId10"/>
    <p:sldId id="744" r:id="rId11"/>
    <p:sldId id="746" r:id="rId12"/>
    <p:sldId id="747" r:id="rId13"/>
    <p:sldId id="748" r:id="rId14"/>
    <p:sldId id="735" r:id="rId1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数与代数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2060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我会列竖式计算。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带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※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的要验算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345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56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609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54=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2445" y="2507448"/>
            <a:ext cx="2058158" cy="1811178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2160637" y="1799545"/>
            <a:ext cx="141897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9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52925" y="2447999"/>
            <a:ext cx="1834309" cy="2409778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097948" y="2731405"/>
            <a:ext cx="331085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验算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:54×11=594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594+15=609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756000" y="1828888"/>
            <a:ext cx="180671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11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23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7511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218×43=9374(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3OK10G.eps" descr="id:21474905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76661" y="1838239"/>
            <a:ext cx="6192688" cy="276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59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9204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小学四年级共有学生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要乘坐大客车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如右图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去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某地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研学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至少需要多少辆这样的车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每辆车的租金是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一共需要租金多少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348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45=7(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33(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7+1=8(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860×8=6880(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BM4KR61G.eps" descr="id:214749055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08709" y="2447999"/>
            <a:ext cx="3024336" cy="219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6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442"/>
            <a:ext cx="10807700" cy="57251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某服装店进了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件上衣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每件进价是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元。服装店在原价卖出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件上衣后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开始降价销售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如右图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。如果全部售出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这批上衣商店是赚钱还是赔钱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多少元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204×80=16320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268×70=18760(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118×(80-70)=1180(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18760+1180=19940(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19940&gt;16320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赚钱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3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19940-16320=3620(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BM4KR62G.eps" descr="id:21474905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057181" y="2952055"/>
            <a:ext cx="2160240" cy="297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4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09975"/>
            <a:ext cx="10807700" cy="53714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1.125×80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的积的末尾有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0,7200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的商的末尾有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2.350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的商大约是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3.4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46,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要使商是两位数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里最小填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要使商是一位数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里最大填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13=54,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7020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130=(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A×B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=900,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30,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那么积是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);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=60,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i="1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同时乘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那么商是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968949" y="131223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92485" y="187193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915334" y="248792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847567" y="307982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714909" y="360012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860821" y="422597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54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414474" y="4824263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30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324522" y="5398116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60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648126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汽车每小时行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记作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里最大能填几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)&lt;360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72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)&lt;805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)&lt;715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48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750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617021" y="1669351"/>
            <a:ext cx="194476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dirty="0">
                <a:ea typeface="宋体" panose="02010600030101010101" pitchFamily="2" charset="-122"/>
              </a:rPr>
              <a:t>/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时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56581" y="280803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7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24740" y="2817871"/>
            <a:ext cx="57240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11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645440" y="339765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8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113599" y="3377992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321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151855"/>
            <a:ext cx="10807700" cy="35446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里填上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“&gt;”“&lt;”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“=”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96×58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5600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345×55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344×56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750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390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553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79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378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63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115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345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00597" y="1891599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&lt;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582621" y="1901430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&lt;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09949" y="2904503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&lt;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609463" y="2894670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&gt;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800597" y="3884512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=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632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132191"/>
            <a:ext cx="10807700" cy="36748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里填上适当的运算符号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里填上适当的数。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(1)180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15=(180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(15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sz="54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(2)200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50=(200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sz="54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(50×2)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(3)98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14=(98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sz="54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(14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sz="54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92391" y="188176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53975" y="1881767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84773" y="288004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46357" y="2880047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985392" y="388287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746976" y="3882873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473005" y="3899114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×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234589" y="3899114"/>
            <a:ext cx="39145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273205" y="3924975"/>
            <a:ext cx="24513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唯一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54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两个数相乘的积一定大于其中任何一个因数。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两个不为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的因数的末尾共有几个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积的末尾至少也有几个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如果被除数的末尾有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那么商的末尾也一定有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在计算除数是两位数的除法时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除数个位上是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四舍五入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法试商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商往往偏小。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两数相除的商是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如果被除数和除数同时乘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145413" y="1305703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368549" y="2520007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628895" y="3074918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112965" y="4248199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215701" y="5437143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06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53714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一个因数不变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另一个因数扩大到原来的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扩大到原来的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扩大到原来的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下面算式中商是一位数的是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A.875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87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B.720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C.419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433445" y="129587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977061" y="364263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18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94758"/>
            <a:ext cx="10807700" cy="418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3.470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20=23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如果被除数和除数同时乘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余数是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C.100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下面三道算式中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商最小的算式是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A.512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.256</a:t>
            </a: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.512</a:t>
            </a: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0477" y="1583903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841157" y="2754010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87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84532"/>
            <a:ext cx="10807700" cy="3007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口算我最棒。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21×30=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180×10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540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660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481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80≈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718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≈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44613" y="2536368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630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337101" y="2536367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1800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91338" y="309607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312249" y="3096070"/>
            <a:ext cx="57240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91338" y="374414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337101" y="369523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55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22</TotalTime>
  <Words>413</Words>
  <Application>Microsoft Office PowerPoint</Application>
  <PresentationFormat>自定义</PresentationFormat>
  <Paragraphs>119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19</cp:revision>
  <dcterms:created xsi:type="dcterms:W3CDTF">2020-08-17T02:46:32Z</dcterms:created>
  <dcterms:modified xsi:type="dcterms:W3CDTF">2025-08-15T02:03:47Z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