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8" r:id="rId5"/>
    <p:sldId id="739" r:id="rId6"/>
    <p:sldId id="736" r:id="rId7"/>
    <p:sldId id="740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平行四边形和梯形</a:t>
            </a:r>
          </a:p>
          <a:p>
            <a:pPr algn="ctr"/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点到直线的距离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8575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从直线外一点到这条直线所画的垂直线段最短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它的长度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到直线的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端点分别在两条平行线上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且与平行线垂直的所有线段的长度都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00797" y="2351653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距离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72605" y="351754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12584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村到公路有三条路可走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是最近的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46.eps" descr="id:21474903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07026" y="2375991"/>
            <a:ext cx="3024336" cy="1758463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6337101" y="1710870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67425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如果直线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baseline="-25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平行于直线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baseline="-25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那么线段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的关系是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i="1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AB&gt;CD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i="1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AB=CD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i="1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AB&lt;CD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47.eps" descr="id:21474903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76861" y="2054057"/>
            <a:ext cx="2304256" cy="2245883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792485" y="1569665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5734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1950" y="791815"/>
            <a:ext cx="10807700" cy="4949880"/>
            <a:chOff x="361950" y="791815"/>
            <a:chExt cx="10807700" cy="4949880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61950" y="791815"/>
              <a:ext cx="10807700" cy="180857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三、解决问题。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小马要到河对岸去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它怎样过河最近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请画出示意图。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实心圆点表示小马过河的位置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W48.eps" descr="id:2147490382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661508"/>
              <a:ext cx="4968552" cy="3080187"/>
            </a:xfrm>
            <a:prstGeom prst="rect">
              <a:avLst/>
            </a:prstGeom>
          </p:spPr>
        </p:pic>
      </p:grpSp>
      <p:pic>
        <p:nvPicPr>
          <p:cNvPr id="10" name="W48J.eps" descr="id:2147492260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80717" y="2661507"/>
            <a:ext cx="4968552" cy="308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72151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周末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明明和爸爸、妈妈去人工湖划船游玩。他们到达点</a:t>
            </a:r>
            <a:r>
              <a:rPr lang="en-US" altLang="zh-CN" i="1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时发现快到还船时间了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想要尽快前往最近的租船点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请你帮他们设计一条最短的路线。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23OK29G.eps" descr="id:21474896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20877" y="2598357"/>
            <a:ext cx="3384376" cy="192264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466058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我认为跳远成绩不准确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因为裁判员应该量出脚印到踏板的垂直线段的长度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以此作为比赛成绩。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84753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4415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赛场上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小明发现裁判员给小刚测量的跳远成绩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如下图所示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不准确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于是争论了起来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你认为呢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说一说理由。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5236647"/>
            <a:ext cx="803425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略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24MK10G.eps" descr="id:214748960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20677" y="2709285"/>
            <a:ext cx="6057996" cy="197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97</TotalTime>
  <Words>250</Words>
  <Application>Microsoft Office PowerPoint</Application>
  <PresentationFormat>自定义</PresentationFormat>
  <Paragraphs>40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12</cp:revision>
  <dcterms:created xsi:type="dcterms:W3CDTF">2020-08-17T02:46:32Z</dcterms:created>
  <dcterms:modified xsi:type="dcterms:W3CDTF">2025-08-15T01:29:09Z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