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43" r:id="rId10"/>
    <p:sldId id="745" r:id="rId11"/>
    <p:sldId id="747" r:id="rId12"/>
    <p:sldId id="746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整理和复习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52487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3.780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元钱最多能买多少条这样的裙子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952543"/>
            <a:ext cx="10807700" cy="1840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780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65=12(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4=3(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12+3=15(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BM4KR48G.eps" descr="id:214749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64693" y="1379197"/>
            <a:ext cx="5472608" cy="25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5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为科普垃圾分类小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推动绿色发展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社区工作人员要制作宣传海报。制作方每制作一张海报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每制作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元最多可以制作多少张海报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83404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176</a:t>
            </a:r>
            <a:r>
              <a:rPr lang="en-US" altLang="zh-CN" dirty="0">
                <a:latin typeface="+mn-ea"/>
                <a:ea typeface="+mn-ea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16=11(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dirty="0">
                <a:latin typeface="+mn-ea"/>
                <a:ea typeface="+mn-ea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4=2(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11+2×1=13(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:176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元最多可以制作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张海报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88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177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上面是同一种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钢笔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不同规格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价钱。一位老师要买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支这种钢笔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怎样买最省钱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支又该怎样买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支装的和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支装的最省钱。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支装的、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支装的和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支装的最省钱。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Y08.eps" descr="id:21474932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637" y="1007838"/>
            <a:ext cx="6696744" cy="26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4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0407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1.540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个十除以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个十等于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2.849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商的最高位上的数字是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两数相除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如果除数不变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被除数乘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的商是一位数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里最大可以填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如果商是两位数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里最小可以填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法把除数看作一个和它接近的整十数来试商时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商容易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五入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法把除数看作一个和它接近的整十数来试商时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商容易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64693" y="1269720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49562" y="127955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51723" y="129318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21477" y="126749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23331" y="1879543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824069" y="187954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084701" y="2462630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137301" y="302406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405446" y="363611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276877" y="4824263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偏大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024733" y="540518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偏小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47635"/>
            <a:ext cx="430278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把下面的表填完整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702940"/>
              </p:ext>
            </p:extLst>
          </p:nvPr>
        </p:nvGraphicFramePr>
        <p:xfrm>
          <a:off x="-179217" y="1667715"/>
          <a:ext cx="11844910" cy="3814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4" imgW="3883577" imgH="1250640" progId="Word.Document.12">
                  <p:embed/>
                </p:oleObj>
              </mc:Choice>
              <mc:Fallback>
                <p:oleObj name="文档" r:id="rId4" imgW="3883577" imgH="1250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79217" y="1667715"/>
                        <a:ext cx="11844910" cy="3814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367213" y="234331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67013" y="3097464"/>
            <a:ext cx="57240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96785" y="3858663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12750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09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723737"/>
            <a:ext cx="10807700" cy="5354158"/>
            <a:chOff x="361950" y="694241"/>
            <a:chExt cx="10807700" cy="5354158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694241"/>
              <a:ext cx="10807700" cy="53541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二、我会选。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商应该写在被除数的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位上面。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十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百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</a:t>
              </a:r>
              <a:r>
                <a:rPr lang="en-US" altLang="zh-CN" dirty="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□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……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50,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除数最小是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A.49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B.50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C.51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40=6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……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20,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被除数是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A.260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B.240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C.160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4.825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÷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82,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商是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位数。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B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两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C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三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Y04.eps" descr="id:2147490964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92485" y="1377711"/>
              <a:ext cx="1490836" cy="528892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6485874" y="130301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833045" y="245783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342526" y="369045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84773" y="4781751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65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三、直接写得数。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90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40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660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160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四、在括号里填上最大的数。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)&lt;230	90×(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)&lt;630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)&lt;450	90×(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)&lt;800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)&lt;201	30×(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)&lt;250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98461" y="122386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21077" y="125654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98461" y="180975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121077" y="18424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25212" y="2395655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264779" y="2395655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098461" y="297824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317123" y="297824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600428" y="4185951"/>
            <a:ext cx="37780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752925" y="4185951"/>
            <a:ext cx="377804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00428" y="4765873"/>
            <a:ext cx="377804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52925" y="4765873"/>
            <a:ext cx="377804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519881" y="5365135"/>
            <a:ext cx="66042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724722" y="5308417"/>
            <a:ext cx="377804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1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24MK25G.eps" descr="id:21474902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112494" y="2125281"/>
            <a:ext cx="1624986" cy="2956033"/>
          </a:xfrm>
          <a:prstGeom prst="rect">
            <a:avLst/>
          </a:prstGeom>
        </p:spPr>
      </p:pic>
      <p:pic>
        <p:nvPicPr>
          <p:cNvPr id="11" name="24MK24G.eps" descr="id:214749021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97686" y="1871197"/>
            <a:ext cx="1722991" cy="3022892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701136" y="432020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8" name="20NJ52.eps" descr="id:2147493164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2234" y="2204351"/>
            <a:ext cx="1578235" cy="2348061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6841157" y="449476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0" name="20NJ53.eps" descr="id:2147493178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93078" y="2125013"/>
            <a:ext cx="1656184" cy="242739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五、数学医院。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先判断对错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再将错误的改正过来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.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808709" y="1557842"/>
            <a:ext cx="2374751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改正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: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73312" y="1442017"/>
            <a:ext cx="373099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           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改正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</a:rPr>
              <a:t>: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54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958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六、我会列竖式计算。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带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的要验算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93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380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684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0NJ54.eps" descr="id:2147493185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453" y="1871935"/>
            <a:ext cx="1512168" cy="1622949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872605" y="1208335"/>
            <a:ext cx="17267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12 </a:t>
            </a:r>
            <a:endParaRPr lang="zh-CN" altLang="en-US" dirty="0"/>
          </a:p>
        </p:txBody>
      </p:sp>
      <p:pic>
        <p:nvPicPr>
          <p:cNvPr id="9" name="20NJ55.eps" descr="id:2147493192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80917" y="1880763"/>
            <a:ext cx="1440160" cy="1545666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6142176" y="121816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pic>
        <p:nvPicPr>
          <p:cNvPr id="11" name="20NJ56.eps" descr="id:2147493199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453" y="4217706"/>
            <a:ext cx="1800200" cy="1614669"/>
          </a:xfrm>
          <a:prstGeom prst="rect">
            <a:avLst/>
          </a:prstGeom>
        </p:spPr>
      </p:pic>
      <p:pic>
        <p:nvPicPr>
          <p:cNvPr id="13" name="20NJ57.eps" descr="id:2147493206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54770" y="4248199"/>
            <a:ext cx="1942371" cy="1742188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2121547" y="3564935"/>
            <a:ext cx="17267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30 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37101" y="3556631"/>
            <a:ext cx="172675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40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4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41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	</a:t>
            </a: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20NJ58.eps" descr="id:2147493213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2485" y="1530758"/>
            <a:ext cx="2016224" cy="279391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76461" y="4388865"/>
            <a:ext cx="345487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验算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:14×34=476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476+9=485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500656" y="791815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34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  <p:pic>
        <p:nvPicPr>
          <p:cNvPr id="20" name="20NJ59.eps" descr="id:2147493220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65093" y="1486596"/>
            <a:ext cx="1872208" cy="2594345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6194598" y="4356278"/>
            <a:ext cx="3454871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验算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:28×12=336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336+24=360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065293" y="791815"/>
            <a:ext cx="182934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12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435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449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七、我会解决问题。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买一件上衣需要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张阿姨带了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多少件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这种上衣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还剩多少元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460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37=12(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16(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4561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暑假里璐璐看一本数学课外读物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页。从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日开始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璐璐计划每天看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页。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日开学前她能看完吗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350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20=17(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17+1=18(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31-14+1=18(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能看完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8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25</TotalTime>
  <Words>434</Words>
  <Application>Microsoft Office PowerPoint</Application>
  <PresentationFormat>自定义</PresentationFormat>
  <Paragraphs>107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20</cp:revision>
  <dcterms:created xsi:type="dcterms:W3CDTF">2020-08-17T02:46:32Z</dcterms:created>
  <dcterms:modified xsi:type="dcterms:W3CDTF">2025-08-15T01:46:04Z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