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40" r:id="rId5"/>
    <p:sldId id="737" r:id="rId6"/>
    <p:sldId id="738" r:id="rId7"/>
    <p:sldId id="736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求亿以内数的近似数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地球的赤道半径长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6378139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省略万位后面的尾数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国家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速滑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馆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又称“冰丝带”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它的外墙有很多像丝带一样的装饰条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其中平均每条“冰丝带”长约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620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总长度约为</a:t>
            </a:r>
            <a:r>
              <a:rPr lang="zh-CN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一万三千六百四十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米。横线上的数写作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省略万位后面的尾数是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378381" y="2140303"/>
            <a:ext cx="1212191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638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59999" y="3832512"/>
            <a:ext cx="121058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13640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948363"/>
            <a:ext cx="10807700" cy="6555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567935" y="4435680"/>
            <a:ext cx="80182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83903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3.310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469≈310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里可以填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最大能填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58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042≈59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里可以填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最小能填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265093" y="1570836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0,1,2,3,4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590572" y="213792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617021" y="2762752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5,6,7,8,9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82539" y="332984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72536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9181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1.9168000≈(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A.916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B.917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C.92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D.91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下面四个数中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约等于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A.499900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B.5001000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C.5009923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D.500003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四舍五入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法得到的近似数与原数相比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近似数大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原数大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二者相等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大小无法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确定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09969" y="1372956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20461" y="2538105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517005" y="373431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30354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7620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三、先写出横线上面的数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再把万位后面的尾数省略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求出近似数。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某商场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一季度营业额为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五千零八十万零七百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50800700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5080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水电站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每小时大约能发电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一百五十九万八千二百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千瓦时。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1598200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7943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02731"/>
            <a:ext cx="400622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四、我会写近似数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975579"/>
              </p:ext>
            </p:extLst>
          </p:nvPr>
        </p:nvGraphicFramePr>
        <p:xfrm>
          <a:off x="246154" y="1922811"/>
          <a:ext cx="10768100" cy="3467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3" imgW="3883577" imgH="1250640" progId="Word.Document.12">
                  <p:embed/>
                </p:oleObj>
              </mc:Choice>
              <mc:Fallback>
                <p:oleObj name="文档" r:id="rId3" imgW="3883577" imgH="12506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6154" y="1922811"/>
                        <a:ext cx="10768100" cy="3467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6913165" y="2520007"/>
            <a:ext cx="1417376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9385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913165" y="3195801"/>
            <a:ext cx="1622560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93850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千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913165" y="3881427"/>
            <a:ext cx="1827744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938498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40178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省略万位后面的尾数约是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这个数最小是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最大是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0,0,3,5,6,9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组成的六位数中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近似数是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万的数有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最小的是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08509" y="2581142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195000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57914" y="2581142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204999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94723" y="374083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6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15137" y="3756517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300569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28</TotalTime>
  <Words>164</Words>
  <Application>Microsoft Office PowerPoint</Application>
  <PresentationFormat>自定义</PresentationFormat>
  <Paragraphs>54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15</cp:revision>
  <dcterms:created xsi:type="dcterms:W3CDTF">2020-08-17T02:46:32Z</dcterms:created>
  <dcterms:modified xsi:type="dcterms:W3CDTF">2025-08-15T00:25:23Z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