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梯形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7215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一、在平行四边形的下面画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“○”,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在梯形的下面画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8429" y="1439887"/>
            <a:ext cx="9751202" cy="4746428"/>
            <a:chOff x="288429" y="1439887"/>
            <a:chExt cx="9751202" cy="474642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429" y="1592268"/>
              <a:ext cx="3000000" cy="202857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2689" y="1439887"/>
              <a:ext cx="2990476" cy="218095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05253" y="1963696"/>
              <a:ext cx="2323809" cy="165714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9857" y="4434693"/>
              <a:ext cx="2657143" cy="168571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22689" y="3815645"/>
              <a:ext cx="2190476" cy="23047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06298" y="3833934"/>
              <a:ext cx="1933333" cy="2352381"/>
            </a:xfrm>
            <a:prstGeom prst="rect">
              <a:avLst/>
            </a:prstGeom>
          </p:spPr>
        </p:pic>
      </p:grpSp>
      <p:sp>
        <p:nvSpPr>
          <p:cNvPr id="12" name="等腰三角形 11"/>
          <p:cNvSpPr/>
          <p:nvPr/>
        </p:nvSpPr>
        <p:spPr>
          <a:xfrm>
            <a:off x="1488883" y="3096071"/>
            <a:ext cx="599090" cy="420398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165899" y="3178744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41357" y="3163344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117425" y="5616351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8773419" y="5700009"/>
            <a:ext cx="599090" cy="420398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361950" y="16559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只有一组对边平行的四边形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两腰相等的梯形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有一个角是直角的梯形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697141" y="2255214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梯形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661253" y="2830080"/>
            <a:ext cx="183255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等腰梯形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480212" y="3447272"/>
            <a:ext cx="183255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直角梯形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63105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632672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任何一个四边形不是平行四边形就是梯形。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等底等高的梯形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形状一定相同。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两个完全一样的梯形一定能拼成一个平行四边形。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64799" y="2231975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769149" y="2813416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009509" y="3436447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1950" y="700143"/>
            <a:ext cx="10807700" cy="5400600"/>
            <a:chOff x="361950" y="700143"/>
            <a:chExt cx="10807700" cy="5400600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700143"/>
              <a:ext cx="10807700" cy="18651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四、我会画。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在下面格子图中画出两个不同的梯形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并指出它们的上底、下</a:t>
              </a:r>
              <a:r>
                <a:rPr lang="zh-CN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底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和</a:t>
              </a:r>
              <a:r>
                <a:rPr lang="zh-CN" altLang="en-US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腰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W68.eps" descr="id:2147490529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224533" y="2500823"/>
              <a:ext cx="8496944" cy="3599920"/>
            </a:xfrm>
            <a:prstGeom prst="rect">
              <a:avLst/>
            </a:prstGeom>
          </p:spPr>
        </p:pic>
      </p:grpSp>
      <p:pic>
        <p:nvPicPr>
          <p:cNvPr id="8" name="W68J.eps" descr="id:2147492435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24533" y="2498996"/>
            <a:ext cx="8496944" cy="359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4161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61950" y="791815"/>
            <a:ext cx="10807700" cy="5184576"/>
            <a:chOff x="361950" y="791815"/>
            <a:chExt cx="10807700" cy="5184576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791815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在梯形中画一条线段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将其按要求分成两个图形。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一个平行四边形和一个梯形。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W69.eps" descr="id:2147490536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248869" y="2087959"/>
              <a:ext cx="2736304" cy="1440360"/>
            </a:xfrm>
            <a:prstGeom prst="rect">
              <a:avLst/>
            </a:prstGeom>
          </p:spPr>
        </p:pic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361950" y="3672719"/>
              <a:ext cx="2824812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两个梯形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W70.eps" descr="id:2147490543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104853" y="4515453"/>
              <a:ext cx="2808312" cy="1460938"/>
            </a:xfrm>
            <a:prstGeom prst="rect">
              <a:avLst/>
            </a:prstGeom>
          </p:spPr>
        </p:pic>
      </p:grpSp>
      <p:pic>
        <p:nvPicPr>
          <p:cNvPr id="10" name="W69J.eps" descr="id:2147492442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48869" y="2087959"/>
            <a:ext cx="2736304" cy="1440360"/>
          </a:xfrm>
          <a:prstGeom prst="rect">
            <a:avLst/>
          </a:prstGeom>
        </p:spPr>
      </p:pic>
      <p:pic>
        <p:nvPicPr>
          <p:cNvPr id="11" name="W70J.eps" descr="id:2147492449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05615" y="4515453"/>
            <a:ext cx="2807550" cy="14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6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1950" y="1286039"/>
            <a:ext cx="10807700" cy="3466216"/>
            <a:chOff x="361950" y="1295871"/>
            <a:chExt cx="10807700" cy="3466216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295871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五、我会数。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下面各图中分别有多少个梯形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W71.eps" descr="id:2147490557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808709" y="2551816"/>
              <a:ext cx="5688632" cy="2210271"/>
            </a:xfrm>
            <a:prstGeom prst="rect">
              <a:avLst/>
            </a:prstGeom>
          </p:spPr>
        </p:pic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384773" y="4178512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01197" y="416868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</TotalTime>
  <Words>184</Words>
  <Application>Microsoft Office PowerPoint</Application>
  <PresentationFormat>自定义</PresentationFormat>
  <Paragraphs>37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2025-08-15T01:35:41Z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