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6" r:id="rId6"/>
    <p:sldId id="739" r:id="rId7"/>
    <p:sldId id="733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5" d="100"/>
          <a:sy n="95" d="100"/>
        </p:scale>
        <p:origin x="168" y="78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1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105085" y="3722371"/>
            <a:ext cx="11305256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11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计算工具的认识、算盘、计算器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194668" y="1877644"/>
            <a:ext cx="203934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运算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符号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317894" y="1843684"/>
            <a:ext cx="142058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开机键</a:t>
            </a:r>
            <a:endParaRPr lang="zh-CN" altLang="en-US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72821" y="2960579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182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156287" y="2954262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326242" y="2935957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14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69509" y="3521916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=</a:t>
            </a:r>
            <a:endParaRPr lang="zh-CN" altLang="en-US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742066" y="3562542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13</a:t>
            </a:r>
            <a:endParaRPr lang="zh-CN" altLang="en-US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491467" y="4153627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清除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61950" y="1233695"/>
            <a:ext cx="10807700" cy="4228850"/>
            <a:chOff x="361950" y="1233695"/>
            <a:chExt cx="10807700" cy="4228850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1233695"/>
              <a:ext cx="10807700" cy="42288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一、我会填。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在计算器</a:t>
              </a:r>
              <a:r>
                <a:rPr lang="zh-CN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上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              </a:t>
              </a:r>
              <a:r>
                <a:rPr lang="zh-CN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叫</a:t>
              </a:r>
              <a:r>
                <a:rPr lang="zh-CN" altLang="en-US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做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  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键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        </a:t>
              </a:r>
              <a:r>
                <a:rPr lang="zh-CN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叫做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用计算器计算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“182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÷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14”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时</a:t>
              </a: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按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       </a:t>
              </a:r>
              <a:r>
                <a:rPr lang="zh-CN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打开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计算器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先输入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然后输入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接着输入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最后输入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屏幕上出现的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数是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这道题算完后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只需</a:t>
              </a:r>
              <a:r>
                <a:rPr lang="zh-CN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按</a:t>
              </a:r>
              <a:endPara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      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键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en-US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清除</a:t>
              </a:r>
              <a:r>
                <a:rPr lang="zh-CN" altLang="en-US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所有</a:t>
              </a:r>
              <a:r>
                <a:rPr lang="zh-CN" altLang="en-US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内容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就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可以进行另一道题的计算了。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2952725" y="1843685"/>
              <a:ext cx="1378904" cy="5847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+-×</a:t>
              </a:r>
              <a:r>
                <a:rPr lang="en-US" altLang="zh-CN" smtClean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÷ </a:t>
              </a: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7665183" y="1892929"/>
              <a:ext cx="800219" cy="5847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ON</a:t>
              </a:r>
              <a:endParaRPr lang="zh-CN" altLang="en-US"/>
            </a:p>
          </p:txBody>
        </p: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5786185" y="2402336"/>
              <a:ext cx="800219" cy="5847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ON</a:t>
              </a:r>
              <a:endParaRPr lang="zh-CN" altLang="en-US"/>
            </a:p>
          </p:txBody>
        </p: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460345" y="4223310"/>
              <a:ext cx="800219" cy="5847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AC</a:t>
              </a: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6" grpId="0"/>
      <p:bldP spid="18" grpId="0"/>
      <p:bldP spid="19" grpId="0"/>
      <p:bldP spid="20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68712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二、下面算盘上拨出的数是多少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读作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430725" y="4798826"/>
            <a:ext cx="7210632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689328905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六亿八千九百三十二万八千九百零五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JM4KR15G.eps" descr="id:214748872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84773" y="1439887"/>
            <a:ext cx="4536504" cy="328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72879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566286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三、我会算。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用计算器计算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9875+4512=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886×377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569434-247589=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20592÷78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604641" y="2131731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14387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985173" y="2111780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334022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320290" y="2741517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321845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905622" y="3302975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264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29639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四、下面是小林的一张采购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收据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请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帮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他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补充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完整</a:t>
            </a:r>
            <a:r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706615"/>
              </p:ext>
            </p:extLst>
          </p:nvPr>
        </p:nvGraphicFramePr>
        <p:xfrm>
          <a:off x="632717" y="1433031"/>
          <a:ext cx="9448800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4" imgW="3115273" imgH="1698786" progId="Word.Document.12">
                  <p:embed/>
                </p:oleObj>
              </mc:Choice>
              <mc:Fallback>
                <p:oleObj name="文档" r:id="rId4" imgW="3115273" imgH="16987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2717" y="1433031"/>
                        <a:ext cx="9448800" cy="518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7201197" y="2169799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23088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201197" y="3168079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38502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233402" y="4076359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7344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200856" y="4896271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68934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28889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1950" y="923011"/>
            <a:ext cx="10807700" cy="4343132"/>
            <a:chOff x="361950" y="913179"/>
            <a:chExt cx="10807700" cy="4343132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913179"/>
              <a:ext cx="10807700" cy="11957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五、先利用计算器计算第一组算式的结果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寻找其中的规律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再利用规律直接写出第二组算式的结果。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649982" y="2209323"/>
              <a:ext cx="4534991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第一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组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12345679×9=111111111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12345679×18=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12345679×27=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12345679×36=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6049069" y="2209323"/>
              <a:ext cx="4534991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第二组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/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12345679×54=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12345679×63=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12345679×72=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12345679×81=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>
            <a:spLocks noChangeAspect="1"/>
          </p:cNvSpPr>
          <p:nvPr/>
        </p:nvSpPr>
        <p:spPr>
          <a:xfrm>
            <a:off x="3384773" y="3420919"/>
            <a:ext cx="203132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222222222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384773" y="3969999"/>
            <a:ext cx="203132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333333333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384773" y="4527901"/>
            <a:ext cx="203132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444444444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857381" y="2826213"/>
            <a:ext cx="203132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666666666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857381" y="3375293"/>
            <a:ext cx="203132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777777777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857381" y="3933195"/>
            <a:ext cx="203132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888888888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857381" y="4492107"/>
            <a:ext cx="203132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999999999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24</TotalTime>
  <Words>153</Words>
  <Application>Microsoft Office PowerPoint</Application>
  <PresentationFormat>自定义</PresentationFormat>
  <Paragraphs>67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14</cp:revision>
  <dcterms:created xsi:type="dcterms:W3CDTF">2020-08-17T02:46:32Z</dcterms:created>
  <dcterms:modified xsi:type="dcterms:W3CDTF">2025-08-15T00:38:21Z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