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7" r:id="rId5"/>
    <p:sldId id="349" r:id="rId6"/>
    <p:sldId id="352" r:id="rId7"/>
    <p:sldId id="353" r:id="rId8"/>
    <p:sldId id="354" r:id="rId9"/>
    <p:sldId id="355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十二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344890"/>
                <a:ext cx="10807700" cy="566039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里填上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“&gt;”“&lt;”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“=”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4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4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4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4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○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小丽过生日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全家一起吃蛋糕。爸爸把蛋糕平均切成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小丽吃了其中的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块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妈妈吃了这个蛋糕的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剩下的爸爸全部吃完。爸爸吃了这个蛋糕的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44890"/>
                <a:ext cx="10807700" cy="5660396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078" r="-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1057368" y="1526393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40796" y="1526393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20711" y="1529737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89619" y="1529736"/>
            <a:ext cx="4154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48234" y="227845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62145" y="227845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06800" y="227845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195470" y="227845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606800" y="5253221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606800" y="4741592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546634"/>
                <a:ext cx="10807700" cy="45877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二、选一选。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.1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里面有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A.1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C.8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甲、乙两队合作修一条路。甲队修了这条路的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乙队修了这条路的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两队一共修了这条路的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546634"/>
                <a:ext cx="10807700" cy="4587794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330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2711998" y="1145393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68312" y="338785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1354413"/>
                <a:ext cx="10807700" cy="373647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下面算式中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的结果最小。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用一样长的红、黄两根彩带包装一个礼品盒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红彩带用去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黄彩带剩下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。哪种彩带用得多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红彩带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黄彩带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同样多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1354413"/>
                <a:ext cx="10807700" cy="3736472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631" b="-4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>
            <a:spLocks noChangeAspect="1"/>
          </p:cNvSpPr>
          <p:nvPr/>
        </p:nvSpPr>
        <p:spPr>
          <a:xfrm>
            <a:off x="3463111" y="1210707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63511" y="3692650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78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370114"/>
                <a:ext cx="10807700" cy="14877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三、计算下面各题。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3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70114"/>
                <a:ext cx="10807700" cy="1487715"/>
              </a:xfrm>
              <a:prstGeom prst="rect">
                <a:avLst/>
              </a:prstGeom>
              <a:blipFill rotWithShape="0">
                <a:blip r:embed="rId2"/>
                <a:stretch>
                  <a:fillRect l="-1467" t="-4098"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3251570"/>
                <a:ext cx="9342622" cy="94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	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251570"/>
                <a:ext cx="9342622" cy="940194"/>
              </a:xfrm>
              <a:prstGeom prst="rect">
                <a:avLst/>
              </a:prstGeom>
              <a:blipFill rotWithShape="0">
                <a:blip r:embed="rId3"/>
                <a:stretch>
                  <a:fillRect r="-718" b="-3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1976750" y="926805"/>
                <a:ext cx="450764" cy="9310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750" y="926805"/>
                <a:ext cx="450764" cy="93102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spect="1"/>
              </p:cNvSpPr>
              <p:nvPr/>
            </p:nvSpPr>
            <p:spPr>
              <a:xfrm>
                <a:off x="5138079" y="955834"/>
                <a:ext cx="450764" cy="8931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8079" y="955834"/>
                <a:ext cx="450764" cy="89319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8093582" y="964636"/>
                <a:ext cx="450764" cy="9021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3582" y="964636"/>
                <a:ext cx="450764" cy="90210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spect="1"/>
          </p:cNvSpPr>
          <p:nvPr/>
        </p:nvSpPr>
        <p:spPr>
          <a:xfrm>
            <a:off x="11110000" y="96463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32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1894136" y="3251570"/>
                <a:ext cx="450764" cy="8931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136" y="3251570"/>
                <a:ext cx="450764" cy="89319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spect="1"/>
              </p:cNvSpPr>
              <p:nvPr/>
            </p:nvSpPr>
            <p:spPr>
              <a:xfrm>
                <a:off x="4495822" y="3237056"/>
                <a:ext cx="623889" cy="9317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822" y="3237056"/>
                <a:ext cx="623889" cy="93173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>
                <a:spLocks noChangeAspect="1"/>
              </p:cNvSpPr>
              <p:nvPr/>
            </p:nvSpPr>
            <p:spPr>
              <a:xfrm>
                <a:off x="7478508" y="3233428"/>
                <a:ext cx="450764" cy="8931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8508" y="3233428"/>
                <a:ext cx="450764" cy="89319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spect="1"/>
              </p:cNvSpPr>
              <p:nvPr/>
            </p:nvSpPr>
            <p:spPr>
              <a:xfrm>
                <a:off x="9837305" y="3245248"/>
                <a:ext cx="450764" cy="9292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7305" y="3245248"/>
                <a:ext cx="450764" cy="929229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868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635140"/>
                <a:ext cx="10807700" cy="428213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320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四、解决问题。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奇奇读一本书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第一天读了全书的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第二天比第一天少读了全书的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奇奇第二天读了全书的几分之几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奇奇两天一共读了全书的几分之几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635140"/>
                <a:ext cx="10807700" cy="4282134"/>
              </a:xfrm>
              <a:prstGeom prst="rect">
                <a:avLst/>
              </a:prstGeom>
              <a:blipFill rotWithShape="0">
                <a:blip r:embed="rId2"/>
                <a:stretch>
                  <a:fillRect l="-1467" t="-1422" b="-2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3348913"/>
                <a:ext cx="1819729" cy="932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3348913"/>
                <a:ext cx="1819729" cy="93211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692150" y="4765108"/>
                <a:ext cx="1819729" cy="9405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32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3200" i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zh-CN" alt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3200" smtClean="0">
                    <a:solidFill>
                      <a:srgbClr val="FF0000"/>
                    </a:solidFill>
                  </a:rPr>
                  <a:t> 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765108"/>
                <a:ext cx="1819729" cy="94057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711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692150" y="998798"/>
                <a:ext cx="10807700" cy="30978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有一块试验地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这块地的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种葡萄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种黄瓜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其余的种西红柿。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这块试验地上种的葡萄和黄瓜哪一种占地多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种西红柿的地方占这块试验地的几分之几</a:t>
                </a: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998798"/>
                <a:ext cx="10807700" cy="3097899"/>
              </a:xfrm>
              <a:prstGeom prst="rect">
                <a:avLst/>
              </a:prstGeom>
              <a:blipFill rotWithShape="0">
                <a:blip r:embed="rId2"/>
                <a:stretch>
                  <a:fillRect l="-1467" r="-5192" b="-3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692150" y="2471547"/>
                <a:ext cx="4041876" cy="931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黄瓜占地</a:t>
                </a:r>
                <a:r>
                  <a:rPr lang="zh-CN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多</a:t>
                </a:r>
                <a:r>
                  <a:rPr lang="zh-CN" altLang="zh-CN" sz="320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20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2471547"/>
                <a:ext cx="4041876" cy="931152"/>
              </a:xfrm>
              <a:prstGeom prst="rect">
                <a:avLst/>
              </a:prstGeom>
              <a:blipFill rotWithShape="0">
                <a:blip r:embed="rId3"/>
                <a:stretch>
                  <a:fillRect r="-603" b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>
                <a:spLocks noChangeAspect="1"/>
              </p:cNvSpPr>
              <p:nvPr/>
            </p:nvSpPr>
            <p:spPr>
              <a:xfrm>
                <a:off x="692150" y="4023039"/>
                <a:ext cx="2273379" cy="931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32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altLang="zh-CN" sz="320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32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smtClean="0">
                    <a:solidFill>
                      <a:srgbClr val="000000"/>
                    </a:solidFill>
                    <a:effectLst/>
                    <a:latin typeface="NEU-BZ-S92"/>
                    <a:ea typeface="方正书宋_GBK"/>
                    <a:cs typeface="Times New Roman" panose="02020603050405020304" pitchFamily="18" charset="0"/>
                  </a:rPr>
                  <a:t> </a:t>
                </a:r>
                <a:endParaRPr lang="zh-CN" altLang="zh-CN" sz="320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0" y="4023039"/>
                <a:ext cx="2273379" cy="931152"/>
              </a:xfrm>
              <a:prstGeom prst="rect">
                <a:avLst/>
              </a:prstGeom>
              <a:blipFill rotWithShape="0">
                <a:blip r:embed="rId4"/>
                <a:stretch>
                  <a:fillRect l="-6989" b="-4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492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726</TotalTime>
  <Words>174</Words>
  <Application>Microsoft Office PowerPoint</Application>
  <PresentationFormat>宽屏</PresentationFormat>
  <Paragraphs>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2025-08-27T10:12:14Z</dcterms:modified>
</cp:coreProperties>
</file>