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7" r:id="rId3"/>
  </p:sldMasterIdLst>
  <p:notesMasterIdLst>
    <p:notesMasterId r:id="rId11"/>
  </p:notesMasterIdLst>
  <p:sldIdLst>
    <p:sldId id="350" r:id="rId4"/>
    <p:sldId id="342" r:id="rId5"/>
    <p:sldId id="296" r:id="rId6"/>
    <p:sldId id="345" r:id="rId7"/>
    <p:sldId id="347" r:id="rId8"/>
    <p:sldId id="346" r:id="rId9"/>
    <p:sldId id="351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7351"/>
    <a:srgbClr val="E4FFEE"/>
    <a:srgbClr val="C9FFDE"/>
    <a:srgbClr val="D5FFE5"/>
    <a:srgbClr val="4040C8"/>
    <a:srgbClr val="8FCFFF"/>
    <a:srgbClr val="C1EBF5"/>
    <a:srgbClr val="FFC000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87" d="100"/>
          <a:sy n="87" d="100"/>
        </p:scale>
        <p:origin x="78" y="174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C87F8A-FBBA-4194-92EF-E3B7737BC923}" type="datetimeFigureOut">
              <a:rPr lang="zh-CN" altLang="en-US" smtClean="0"/>
              <a:t>2025-08-27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955BEC-405C-4F3A-99E9-FFEC50D8D1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9530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303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2514847" y="1371427"/>
            <a:ext cx="7378943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练习结束啦，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继续努力呀！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812531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2673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83854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93483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00771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8734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96481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602180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0073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547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1959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698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7843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.xml"/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9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4.xml"/><Relationship Id="rId9" Type="http://schemas.openxmlformats.org/officeDocument/2006/relationships/slide" Target="../slides/slid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8" action="ppaction://hlinksldjump" highlightClick="1">
              <a:snd r:embed="rId9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493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580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</a:rPr>
              <a:t>第</a:t>
            </a:r>
            <a:r>
              <a:rPr lang="en-US" altLang="zh-CN" sz="4232" b="1">
                <a:solidFill>
                  <a:srgbClr val="D60093"/>
                </a:solidFill>
              </a:rPr>
              <a:t>1</a:t>
            </a:r>
            <a:r>
              <a:rPr lang="zh-CN" altLang="en-US" sz="4232" b="1">
                <a:solidFill>
                  <a:srgbClr val="D60093"/>
                </a:solidFill>
              </a:rPr>
              <a:t>课时　认识质量单位</a:t>
            </a:r>
            <a:endParaRPr lang="zh-CN" altLang="zh-CN" sz="4232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22782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2033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692150" y="1035231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一、选一选。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下面物品的重量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克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作单位比较合适。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一袋</a:t>
            </a: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味精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B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一箱</a:t>
            </a: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苹果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C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一袋面粉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.1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千克铁和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千克棉花相比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棉花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铁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C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一样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称一头大象的体重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)”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作单位比较合适。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B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克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C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千克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4274169" y="1425819"/>
            <a:ext cx="481222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5929933" y="2699723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5264769" y="3885991"/>
            <a:ext cx="481222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3" name="图片 12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692150" y="1156497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二、填一填。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里填上合适的质量单位。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一袋盐约重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　　</a:t>
            </a:r>
            <a:endParaRPr lang="en-US" altLang="zh-CN" sz="3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一个梨约重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150(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一个西瓜约重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 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　　</a:t>
            </a:r>
            <a:endParaRPr lang="en-US" altLang="zh-CN" sz="3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一头鲸鱼约重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150(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4089113" y="2204603"/>
            <a:ext cx="595035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克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4089113" y="2756422"/>
            <a:ext cx="595035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克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4089112" y="3402047"/>
            <a:ext cx="1005403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千克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4551561" y="4016571"/>
            <a:ext cx="595035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吨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484052"/>
            <a:ext cx="4060727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下面的物体有多重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DM3QXR70.eps" descr="id:2147488162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36325" y="1015726"/>
            <a:ext cx="2286966" cy="2968445"/>
          </a:xfrm>
          <a:prstGeom prst="rect">
            <a:avLst/>
          </a:prstGeom>
        </p:spPr>
      </p:pic>
      <p:pic>
        <p:nvPicPr>
          <p:cNvPr id="4" name="DM3QXR70-1.eps" descr="id:2147488169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03248" y="1170797"/>
            <a:ext cx="1473752" cy="2813374"/>
          </a:xfrm>
          <a:prstGeom prst="rect">
            <a:avLst/>
          </a:prstGeom>
        </p:spPr>
      </p:pic>
      <p:pic>
        <p:nvPicPr>
          <p:cNvPr id="5" name="DM3QXR70-2.eps" descr="id:2147488176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31469" y="1167083"/>
            <a:ext cx="2976799" cy="2817088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1791607" y="4082366"/>
            <a:ext cx="261161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(</a:t>
            </a:r>
            <a:r>
              <a:rPr lang="zh-CN" altLang="zh-CN" sz="3200"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3200">
                <a:latin typeface="Times New Roman" panose="02020603050405020304" pitchFamily="18" charset="0"/>
              </a:rPr>
              <a:t>)</a:t>
            </a:r>
            <a:r>
              <a:rPr lang="zh-CN" altLang="zh-CN" sz="3200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32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885192" y="4082366"/>
            <a:ext cx="261161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(</a:t>
            </a:r>
            <a:r>
              <a:rPr lang="zh-CN" altLang="zh-CN" sz="3200"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3200">
                <a:latin typeface="Times New Roman" panose="02020603050405020304" pitchFamily="18" charset="0"/>
              </a:rPr>
              <a:t>)</a:t>
            </a:r>
            <a:r>
              <a:rPr lang="zh-CN" altLang="zh-CN" sz="3200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320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8259763" y="4003630"/>
            <a:ext cx="261161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(</a:t>
            </a:r>
            <a:r>
              <a:rPr lang="zh-CN" altLang="zh-CN" sz="3200"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3200">
                <a:latin typeface="Times New Roman" panose="02020603050405020304" pitchFamily="18" charset="0"/>
              </a:rPr>
              <a:t>)</a:t>
            </a:r>
            <a:r>
              <a:rPr lang="zh-CN" altLang="zh-CN" sz="3200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320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2117219" y="4005688"/>
            <a:ext cx="1210588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千克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266412" y="4005688"/>
            <a:ext cx="1210588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300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克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8729881" y="3853288"/>
            <a:ext cx="1415772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25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千克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846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692150" y="1156497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三、想一想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做一做。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妈妈买了油菜籽去榨油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榨的油连桶一起称共重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千克。她送给外婆一半油后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连桶一起称共重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千克。装油的桶重多少千克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46871" y="3556000"/>
            <a:ext cx="2876108" cy="14761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35-18=17(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千克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18-17=1(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千克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8558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3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723</TotalTime>
  <Words>124</Words>
  <Application>Microsoft Office PowerPoint</Application>
  <PresentationFormat>宽屏</PresentationFormat>
  <Paragraphs>42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7</vt:i4>
      </vt:variant>
    </vt:vector>
  </HeadingPairs>
  <TitlesOfParts>
    <vt:vector size="22" baseType="lpstr">
      <vt:lpstr>NEU-BZ-S92</vt:lpstr>
      <vt:lpstr>方正书宋_GBK</vt:lpstr>
      <vt:lpstr>黑体</vt:lpstr>
      <vt:lpstr>华文琥珀</vt:lpstr>
      <vt:lpstr>华文隶书</vt:lpstr>
      <vt:lpstr>华文新魏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42</cp:revision>
  <dcterms:created xsi:type="dcterms:W3CDTF">2021-07-19T03:09:34Z</dcterms:created>
  <dcterms:modified xsi:type="dcterms:W3CDTF">2025-08-27T08:58:42Z</dcterms:modified>
</cp:coreProperties>
</file>