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5" r:id="rId7"/>
    <p:sldId id="347" r:id="rId8"/>
    <p:sldId id="352" r:id="rId9"/>
    <p:sldId id="353" r:id="rId10"/>
    <p:sldId id="346" r:id="rId11"/>
    <p:sldId id="349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D60093"/>
                </a:solidFill>
              </a:rPr>
              <a:t>第</a:t>
            </a:r>
            <a:r>
              <a:rPr lang="en-US" altLang="zh-CN" sz="3800" b="1">
                <a:solidFill>
                  <a:srgbClr val="D60093"/>
                </a:solidFill>
              </a:rPr>
              <a:t>3</a:t>
            </a:r>
            <a:r>
              <a:rPr lang="zh-CN" altLang="en-US" sz="3800" b="1">
                <a:solidFill>
                  <a:srgbClr val="D60093"/>
                </a:solidFill>
              </a:rPr>
              <a:t>课时　两、三位数与一位数的连续进位乘法</a:t>
            </a:r>
            <a:endParaRPr lang="zh-CN" altLang="zh-CN" sz="38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398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汽车上午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地出发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平均每小时行驶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当天上午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时能到达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20.eps" descr="id:214748840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7888" y="1781630"/>
            <a:ext cx="4919071" cy="86237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6095" y="2644005"/>
            <a:ext cx="4957576" cy="2953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11-8=3(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85×3=255(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255&gt;249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当天上午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时能到达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地。</a:t>
            </a:r>
          </a:p>
        </p:txBody>
      </p:sp>
    </p:spTree>
    <p:extLst>
      <p:ext uri="{BB962C8B-B14F-4D97-AF65-F5344CB8AC3E}">
        <p14:creationId xmlns:p14="http://schemas.microsoft.com/office/powerpoint/2010/main" val="371525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4611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“438×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要使积是三位数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里最大可以填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使积是四位数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里最小填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最大的一位数的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最大的一位数与最大的两位数的积是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一张桌子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一把椅子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买两把椅子是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买三张桌子是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元。妈妈要买四把椅子和一张桌子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元够吗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27305" y="209297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43048" y="209297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340077" y="2703941"/>
            <a:ext cx="78495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509791" y="326999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891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969271" y="389048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612382" y="4467426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594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017347" y="5068986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够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42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456×7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	658×5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913×8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156×9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237921" y="2223391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3192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496180" y="2227047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3290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237921" y="3344619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7304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496180" y="3348275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1404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92150" y="4132997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17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.37×4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的结果相等。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A.30×4+7×4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B.30×4+7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C.30×4+30×7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运动会上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小强拍球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小华拍球的数量比小强的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倍多一些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倍少一些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小华可能拍球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A.168	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B.110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C.145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42090" y="899757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55389" y="322930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李老师要为学校采购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还有剩余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钱数正好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不够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王老师准备买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个相同的书包送给学生当奖励。付款时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王老师递给营业员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王老师买的书包可能是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095195"/>
              </p:ext>
            </p:extLst>
          </p:nvPr>
        </p:nvGraphicFramePr>
        <p:xfrm>
          <a:off x="587375" y="3506788"/>
          <a:ext cx="10809288" cy="219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5707823" imgH="1161098" progId="Word.Document.12">
                  <p:embed/>
                </p:oleObj>
              </mc:Choice>
              <mc:Fallback>
                <p:oleObj name="文档" r:id="rId4" imgW="5707823" imgH="11610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7375" y="3506788"/>
                        <a:ext cx="10809288" cy="2198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538375" y="1041271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45646" y="275472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83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523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王老师一共花了多少钱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“24×9”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解决。下列对右面竖式框中的数的含义理解正确的是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支钢笔一共花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支钢笔一共花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支钢笔一共花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19.eps" descr="id:214748839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2467" y="2278471"/>
            <a:ext cx="1993434" cy="258744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676760" y="200385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50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2336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本科技书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故事书的本数是科技书的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学校的故事书有多少本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2150" y="2940023"/>
            <a:ext cx="294503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246×3=738(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8650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明明是个爱阅读的孩子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天可以看多少页书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304142"/>
            <a:ext cx="356059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40÷5×35=280(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268</Words>
  <Application>Microsoft Office PowerPoint</Application>
  <PresentationFormat>宽屏</PresentationFormat>
  <Paragraphs>58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2025-08-27T09:17:41Z</dcterms:modified>
</cp:coreProperties>
</file>