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1"/>
  </p:notesMasterIdLst>
  <p:sldIdLst>
    <p:sldId id="350" r:id="rId4"/>
    <p:sldId id="347" r:id="rId5"/>
    <p:sldId id="349" r:id="rId6"/>
    <p:sldId id="352" r:id="rId7"/>
    <p:sldId id="353" r:id="rId8"/>
    <p:sldId id="354" r:id="rId9"/>
    <p:sldId id="351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阶段训练</a:t>
            </a:r>
            <a:r>
              <a:rPr lang="en-US" altLang="zh-CN" sz="4232" b="1">
                <a:solidFill>
                  <a:srgbClr val="D60093"/>
                </a:solidFill>
              </a:rPr>
              <a:t>(</a:t>
            </a:r>
            <a:r>
              <a:rPr lang="zh-CN" altLang="en-US" sz="4232" b="1">
                <a:solidFill>
                  <a:srgbClr val="D60093"/>
                </a:solidFill>
              </a:rPr>
              <a:t>四</a:t>
            </a:r>
            <a:r>
              <a:rPr lang="en-US" altLang="zh-CN" sz="4232" b="1">
                <a:solidFill>
                  <a:srgbClr val="D60093"/>
                </a:solidFill>
              </a:rPr>
              <a:t>)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15314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小红用直尺测量一本书的厚度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这本书的厚度是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B.12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毫米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C.20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毫米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DM3QXR56.eps" descr="id:2147487979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25425" y="1947592"/>
            <a:ext cx="4528770" cy="2436269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0469406" y="1052114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021187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一本练习本的厚度约是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毫米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637220" y="877942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08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26704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毫米　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毫米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=9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毫米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毫米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+15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里填上合适的长度单位。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手机厚约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红红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身高约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110(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板凳高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3826595"/>
              </p:ext>
            </p:extLst>
          </p:nvPr>
        </p:nvGraphicFramePr>
        <p:xfrm>
          <a:off x="3903008" y="3197831"/>
          <a:ext cx="7948040" cy="22902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3" imgW="4196852" imgH="1209327" progId="Word.Document.12">
                  <p:embed/>
                </p:oleObj>
              </mc:Choice>
              <mc:Fallback>
                <p:oleObj name="文档" r:id="rId3" imgW="4196852" imgH="120932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03008" y="3197831"/>
                        <a:ext cx="7948040" cy="22902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2555491" y="1030342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50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737091" y="1030342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80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009720" y="1639942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90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517891" y="1639942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60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435749" y="2181679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16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9184892" y="2181679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853008" y="3333016"/>
            <a:ext cx="100540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毫米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3658551" y="3966378"/>
            <a:ext cx="100540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厘米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775376" y="4543052"/>
            <a:ext cx="100540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分米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084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05171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三、解决问题。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一本故事书厚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毫米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本这样的故事书厚多少毫米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合多少厘米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2150" y="2913743"/>
            <a:ext cx="2739853" cy="14761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8×5=40(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毫米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40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毫米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=4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厘米</a:t>
            </a:r>
          </a:p>
        </p:txBody>
      </p:sp>
    </p:spTree>
    <p:extLst>
      <p:ext uri="{BB962C8B-B14F-4D97-AF65-F5344CB8AC3E}">
        <p14:creationId xmlns:p14="http://schemas.microsoft.com/office/powerpoint/2010/main" val="893202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615893"/>
            <a:ext cx="9498113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把一根长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分米的电线平均分成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份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每份长几厘米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2150" y="2299157"/>
            <a:ext cx="2739853" cy="14761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分米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=30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厘米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30÷5=6(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80414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723</TotalTime>
  <Words>135</Words>
  <Application>Microsoft Office PowerPoint</Application>
  <PresentationFormat>宽屏</PresentationFormat>
  <Paragraphs>40</Paragraphs>
  <Slides>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Times New Roman</vt:lpstr>
      <vt:lpstr>Office 主题</vt:lpstr>
      <vt:lpstr>专业教辅课件Q:251490010</vt:lpstr>
      <vt:lpstr>1_专业教辅课件Q:251490010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42</cp:revision>
  <dcterms:created xsi:type="dcterms:W3CDTF">2021-07-19T03:09:34Z</dcterms:created>
  <dcterms:modified xsi:type="dcterms:W3CDTF">2025-08-27T08:52:52Z</dcterms:modified>
</cp:coreProperties>
</file>