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6"/>
  </p:notesMasterIdLst>
  <p:sldIdLst>
    <p:sldId id="350" r:id="rId4"/>
    <p:sldId id="342" r:id="rId5"/>
    <p:sldId id="296" r:id="rId6"/>
    <p:sldId id="347" r:id="rId7"/>
    <p:sldId id="345" r:id="rId8"/>
    <p:sldId id="349" r:id="rId9"/>
    <p:sldId id="352" r:id="rId10"/>
    <p:sldId id="353" r:id="rId11"/>
    <p:sldId id="354" r:id="rId12"/>
    <p:sldId id="355" r:id="rId13"/>
    <p:sldId id="346" r:id="rId14"/>
    <p:sldId id="35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1</a:t>
            </a:r>
            <a:r>
              <a:rPr lang="zh-CN" altLang="en-US" sz="4232" b="1">
                <a:solidFill>
                  <a:srgbClr val="D60093"/>
                </a:solidFill>
              </a:rPr>
              <a:t>课时　线段、射线、直线的初步认识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99200"/>
            <a:ext cx="10807700" cy="6075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在下面画一条直线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再在直线上截取一条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厘米长的线段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1106714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5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欢欢要从家出发去奇奇家玩。最短的路线是几号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AM3QXR36.eps" descr="id:214748873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2979" y="2513103"/>
            <a:ext cx="4762011" cy="2494326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692150" y="5007429"/>
            <a:ext cx="6454011" cy="1476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最短的路线是③号。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理由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两点间所有连线中线段最短。</a:t>
            </a: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下面的图形中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是直线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是线段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是射线。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AM3QXR31.eps" descr="id:214748865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273" y="2809738"/>
            <a:ext cx="9345388" cy="127240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2150" y="424539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厘米长的线段向两端无限延伸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得到一条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把该线段向一端无限延伸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得到一条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302931" y="1300149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②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340278" y="1289641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①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860619" y="1899739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④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46834" y="4728436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直线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369381" y="4728436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射线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3535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都可以看作是直线的一部分。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过一点可以画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条射线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过两点可以画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条直线。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要想钉牢一根木条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最少需要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颗钉子。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洪崖洞夜色是重庆著名的一景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独具特色的吊脚楼依江而建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夜幕中的洪崖洞灯火辉煌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像极了奇幻世界。我们可以把光源发出的光线看成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284919" y="1236393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线段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35490" y="1236392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射线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777747" y="1845992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无数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970232" y="185881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532946" y="2383159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两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188115" y="4182690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射线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1030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下面的图形中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是线段。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200568"/>
              </p:ext>
            </p:extLst>
          </p:nvPr>
        </p:nvGraphicFramePr>
        <p:xfrm>
          <a:off x="860273" y="2227943"/>
          <a:ext cx="9617128" cy="110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4196852" imgH="483731" progId="Word.Document.12">
                  <p:embed/>
                </p:oleObj>
              </mc:Choice>
              <mc:Fallback>
                <p:oleObj name="文档" r:id="rId4" imgW="4196852" imgH="483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0273" y="2227943"/>
                        <a:ext cx="9617128" cy="110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3853947" y="1475878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5993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数学课上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老师让同学们画一条射线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下列画法符合要求的是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1596569"/>
              </p:ext>
            </p:extLst>
          </p:nvPr>
        </p:nvGraphicFramePr>
        <p:xfrm>
          <a:off x="692150" y="1977571"/>
          <a:ext cx="11123613" cy="156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3" imgW="4848271" imgH="683802" progId="Word.Document.12">
                  <p:embed/>
                </p:oleObj>
              </mc:Choice>
              <mc:Fallback>
                <p:oleObj name="文档" r:id="rId3" imgW="4848271" imgH="6838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1977571"/>
                        <a:ext cx="11123613" cy="156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480861" y="122550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11256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如右图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图中的各点均在同一条直线上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从探照灯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射出一条光线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当光线穿过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号点后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一定不能穿过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号点。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C.6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AM3QXR34.eps" descr="id:214748871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8995" y="2142399"/>
            <a:ext cx="1390605" cy="245365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9155290" y="1290821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35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3257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王老师在操场上画了一条直直的长约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下面说法正确的是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一条直线长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线段有两个端点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过一点只能画一条直线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307690" y="757421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28862" y="1971195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87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2044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三、按要求画一画。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画出直线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r>
              <a:rPr lang="en-US" altLang="zh-CN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AM3QXR35.eps" descr="id:214748871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9617" y="1738086"/>
            <a:ext cx="1943524" cy="1679394"/>
          </a:xfrm>
          <a:prstGeom prst="rect">
            <a:avLst/>
          </a:prstGeom>
        </p:spPr>
      </p:pic>
      <p:pic>
        <p:nvPicPr>
          <p:cNvPr id="4" name="AM3QXR40.eps" descr="id:214748491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74024" y="3752199"/>
            <a:ext cx="2174376" cy="193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51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725</TotalTime>
  <Words>257</Words>
  <Application>Microsoft Office PowerPoint</Application>
  <PresentationFormat>宽屏</PresentationFormat>
  <Paragraphs>53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2025-08-27T09:37:25Z</dcterms:modified>
</cp:coreProperties>
</file>