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2" r:id="rId5"/>
    <p:sldId id="296" r:id="rId6"/>
    <p:sldId id="347" r:id="rId7"/>
    <p:sldId id="345" r:id="rId8"/>
    <p:sldId id="349" r:id="rId9"/>
    <p:sldId id="352" r:id="rId10"/>
    <p:sldId id="353" r:id="rId11"/>
    <p:sldId id="346" r:id="rId12"/>
    <p:sldId id="354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3</a:t>
            </a:r>
            <a:r>
              <a:rPr lang="zh-CN" altLang="en-US" sz="4232" b="1">
                <a:solidFill>
                  <a:srgbClr val="D60093"/>
                </a:solidFill>
              </a:rPr>
              <a:t>课时　图形的认识与测量和常见的量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08675"/>
            <a:ext cx="980589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计量下面的物体或物品时用哪个单位合适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圈一圈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25AKG01.eps" descr="id:214748988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60" y="1190488"/>
            <a:ext cx="9958297" cy="2558082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068285" y="3172205"/>
            <a:ext cx="816429" cy="67491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53439" y="3270177"/>
            <a:ext cx="816429" cy="67491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26724" y="3270177"/>
            <a:ext cx="816429" cy="67491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316038" y="3270177"/>
            <a:ext cx="816429" cy="67491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9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里填上合适的单位。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一名三年级学生的体重约是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身高约是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小阳的立定跳远成绩是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长江是亚洲第一长河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世界第三长河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它的长度大约是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用一辆载质量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的货车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运载每箱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的香梨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这些香梨个儿挺大的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每个大约有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某地气象台发布了暴雨红色预警信号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预计发布当日该地的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小时内降雨量将在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574181" y="1938537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003181" y="1938536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厘米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768638" y="2481229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632066" y="3656886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037809" y="4288257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吨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363978" y="4288256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千克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984549" y="4827748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克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6268748" y="6022516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毫米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77683"/>
            <a:ext cx="108077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里填上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“&gt;”“&lt;”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“=”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5050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7999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3050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4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25982" y="1252737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25830" y="1252736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86618" y="2160279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649219" y="2193767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25982" y="3067821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65803" y="3047879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文文画了一个房子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房子由一些三角形和长方形组成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这些三角形和长方形又是由一条条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组成的。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MM3QXR111.eps" descr="id:214748985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5542" y="3120752"/>
            <a:ext cx="2820915" cy="1854019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705923" y="217642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88080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小明早餐吃了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麦片。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一个盒子的质量是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在这个盒子里放入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克的点心后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盒子和点心一共重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C.10000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21751" y="91368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66037" y="269894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044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三、按要求作图。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在点子图上画一个比直角大的角。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15.eps" descr="id:214748986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267" y="1923142"/>
            <a:ext cx="5852263" cy="262708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4550227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59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0719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按要求画线段。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画一条长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毫米的线段。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画一条比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毫米的线段。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721426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01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圈一圈。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下面的物体有多重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圈一圈。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113.eps" descr="id:214748987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985" y="2105999"/>
            <a:ext cx="9656271" cy="2400687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503714" y="3526971"/>
            <a:ext cx="1197429" cy="37011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789998" y="3121284"/>
            <a:ext cx="1197429" cy="37011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9369381" y="3526970"/>
            <a:ext cx="1197429" cy="37011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726</TotalTime>
  <Words>198</Words>
  <Application>Microsoft Office PowerPoint</Application>
  <PresentationFormat>宽屏</PresentationFormat>
  <Paragraphs>60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2025-08-27T10:42:28Z</dcterms:modified>
</cp:coreProperties>
</file>