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46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数与运算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498962"/>
                <a:ext cx="10807700" cy="205703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聪聪打算将今年压岁钱的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用来买学习用品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今年压岁钱的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存起来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其余的买玩具。买玩具的部分占今年压岁钱的几分之几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498962"/>
                <a:ext cx="10807700" cy="2057038"/>
              </a:xfrm>
              <a:prstGeom prst="rect">
                <a:avLst/>
              </a:prstGeom>
              <a:blipFill rotWithShape="0">
                <a:blip r:embed="rId2"/>
                <a:stretch>
                  <a:fillRect l="-1467" b="-8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3648534"/>
                <a:ext cx="2161169" cy="9317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320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/>
                  <a:t> </a:t>
                </a:r>
                <a:endParaRPr lang="zh-CN" altLang="en-US" sz="320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648534"/>
                <a:ext cx="2161169" cy="931730"/>
              </a:xfrm>
              <a:prstGeom prst="rect">
                <a:avLst/>
              </a:prstGeom>
              <a:blipFill rotWithShape="0">
                <a:blip r:embed="rId3"/>
                <a:stretch>
                  <a:fillRect l="-7345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256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2852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里最大填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如果积是四位数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里最小填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一盒游戏卡片有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这样的五盒游戏卡片约有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某种大巴车最多可坐乘客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三年级师生共有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一共租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辆这种大巴车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979531" y="163781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604960" y="216713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534702" y="2798508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250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097747" y="395782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够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4177"/>
            <a:ext cx="675056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用分数表示下面各图的涂色部分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04.eps" descr="id:21474897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124" y="1409110"/>
            <a:ext cx="10474866" cy="19545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1290865" y="2644500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865" y="2644500"/>
                <a:ext cx="450764" cy="9267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3413580" y="2644500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580" y="2644500"/>
                <a:ext cx="450764" cy="9267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6613980" y="2644500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3980" y="2644500"/>
                <a:ext cx="450764" cy="92679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10238923" y="2720700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8923" y="2720700"/>
                <a:ext cx="450764" cy="92679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2336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积的末尾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的个数最多的是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A.240×6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B.60×5	C.126×8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251×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的积是三位数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里最大可以填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C.3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147232" y="167182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007204" y="286924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299672"/>
                <a:ext cx="10807700" cy="58580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果园要运走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箱苹果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已经运走了这些苹果的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还需要运走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箱苹果才能全部运完。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A.18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B.30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C.40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一包巧克力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明明拿了其中的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剩下的红红都拿走了。已知红红拿了全部巧克力的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拿的多一些。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明明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红红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无法比较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某小学有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名同学参与垃圾分类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将他们平均分成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个小队。如果要组成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个这样的小队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需要增加学生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人。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A.18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B.20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C.22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299672"/>
                <a:ext cx="10807700" cy="5858014"/>
              </a:xfrm>
              <a:prstGeom prst="rect">
                <a:avLst/>
              </a:prstGeom>
              <a:blipFill rotWithShape="0">
                <a:blip r:embed="rId2"/>
                <a:stretch>
                  <a:fillRect l="-1467" r="-2822" b="-2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1006204" y="102956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3261" y="285264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88747" y="4801188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416489"/>
                <a:ext cx="10807700" cy="414312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三、计算题。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计算下面各题。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12×4=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20×5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24×2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50×6=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19×2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300×7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16489"/>
                <a:ext cx="10807700" cy="4143122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471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1987550" y="1561258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50" y="1561258"/>
                <a:ext cx="450764" cy="9267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4800514" y="1480002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514" y="1480002"/>
                <a:ext cx="450764" cy="9267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8242184" y="156125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92625" y="248805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4880643" y="2313323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643" y="2313323"/>
                <a:ext cx="450764" cy="92679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8322313" y="2313323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2313" y="2313323"/>
                <a:ext cx="450764" cy="92679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>
            <a:spLocks noChangeAspect="1"/>
          </p:cNvSpPr>
          <p:nvPr/>
        </p:nvSpPr>
        <p:spPr>
          <a:xfrm>
            <a:off x="2067679" y="314779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05043" y="314779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475559" y="313968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67679" y="3743489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300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29443" y="374348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61672" y="3757086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2100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9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4978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54+24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	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9×(46-39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63-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(37-18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28175" y="177191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96000" y="177191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112829" y="177191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7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几个小朋友去超市买矿泉水。如果买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元一瓶的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他们身上的钱正好可以买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瓶。如果买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元一瓶的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他们最多可以买几瓶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105.eps" descr="id:21474897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2684" y="3194367"/>
            <a:ext cx="2905993" cy="2553290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92150" y="5473059"/>
            <a:ext cx="273985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3×4÷2=6(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瓶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727</TotalTime>
  <Words>242</Words>
  <Application>Microsoft Office PowerPoint</Application>
  <PresentationFormat>宽屏</PresentationFormat>
  <Paragraphs>68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2025-08-27T10:36:46Z</dcterms:modified>
</cp:coreProperties>
</file>