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0"/>
  </p:notesMasterIdLst>
  <p:sldIdLst>
    <p:sldId id="350" r:id="rId4"/>
    <p:sldId id="342" r:id="rId5"/>
    <p:sldId id="296" r:id="rId6"/>
    <p:sldId id="345" r:id="rId7"/>
    <p:sldId id="346" r:id="rId8"/>
    <p:sldId id="35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4</a:t>
            </a:r>
            <a:r>
              <a:rPr lang="zh-CN" altLang="en-US" sz="4232" b="1">
                <a:solidFill>
                  <a:srgbClr val="D60093"/>
                </a:solidFill>
              </a:rPr>
              <a:t>课时　解决问题</a:t>
            </a:r>
            <a:r>
              <a:rPr lang="en-US" altLang="zh-CN" sz="4232" b="1">
                <a:solidFill>
                  <a:srgbClr val="D60093"/>
                </a:solidFill>
              </a:rPr>
              <a:t>(1)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692150" y="83791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班图书角共有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本是故事书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本是科技书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剩下的是漫画书。漫画书有多少本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水果店共进了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千克西瓜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上午卖了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下午卖了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还剩多少千克西瓜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2150" y="2426286"/>
            <a:ext cx="301236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82-25-38=19(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4380485"/>
            <a:ext cx="424346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856-286-310=260(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二、看图想一想。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已知小明家到城市书房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小明家到实验小学多少米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用两种方法解决。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43.eps" descr="id:21474877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985" y="2696930"/>
            <a:ext cx="8258855" cy="141482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692150" y="4162204"/>
            <a:ext cx="5545108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方法一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:990-390-458=142(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方法二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:990-(390+458)=142(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3100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芳芳妈妈带了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元上街买衣服。她选了下面最贵的一条裙子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又配了一件风衣。买完这套衣服后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芳芳妈妈还剩多少钱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44.eps" descr="id:21474877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0661" y="2739572"/>
            <a:ext cx="6639776" cy="2176508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92150" y="4916080"/>
            <a:ext cx="4200189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230&gt;198&gt;178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900-(230+170)=500(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721</TotalTime>
  <Words>209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2025-08-27T08:38:08Z</dcterms:modified>
</cp:coreProperties>
</file>