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5"/>
  </p:notesMasterIdLst>
  <p:sldIdLst>
    <p:sldId id="350" r:id="rId4"/>
    <p:sldId id="342" r:id="rId5"/>
    <p:sldId id="296" r:id="rId6"/>
    <p:sldId id="347" r:id="rId7"/>
    <p:sldId id="345" r:id="rId8"/>
    <p:sldId id="349" r:id="rId9"/>
    <p:sldId id="352" r:id="rId10"/>
    <p:sldId id="353" r:id="rId11"/>
    <p:sldId id="346" r:id="rId12"/>
    <p:sldId id="354" r:id="rId13"/>
    <p:sldId id="35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2</a:t>
            </a:r>
            <a:r>
              <a:rPr lang="zh-CN" altLang="en-US" sz="4232" b="1">
                <a:solidFill>
                  <a:srgbClr val="D60093"/>
                </a:solidFill>
              </a:rPr>
              <a:t>课时　数量关系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2930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小红折了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只千纸鹤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小青折的千纸鹤只数是小红的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小青比小明少折了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小明折了几只千纸鹤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1846943"/>
            <a:ext cx="276550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6×3+3=21(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05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120738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某网店周年庆推出了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的活动。妈妈在该店周年庆时买了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条围巾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每条围巾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妈妈实际需付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一件上衣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一条裤子比一件上衣便宜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元。妈妈想买这一套衣服要花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804229" y="2149446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290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730001" y="3359107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430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3911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根据下面的线段图填空。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套故事书有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每本定价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班要购买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套这种故事书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一共要花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106.eps" descr="id:214748980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7799" y="2452642"/>
            <a:ext cx="4930546" cy="259832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242874" y="106736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307703" y="1067365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110077" y="1595620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180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8700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每盒奇异果有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每个售价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盒这种奇异果一共要花多少元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“4×(6×5)”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的思路是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先算出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盒一共多少个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再算一共多少钱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先算出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盒多少钱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先算出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个多少钱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330763" y="2025623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动物园门票价格为成人票每张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儿童票每张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元。周末几家人一起去该动物园游玩。根据算式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35×4+17×3=191(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可以知道他们一共有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C.7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41991" y="222156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1258"/>
            <a:ext cx="651011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45×3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107.eps" descr="id:214748982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1081" y="1244522"/>
            <a:ext cx="7828252" cy="271839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396291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个书架可以放多少本书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个书架可以放多少本书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个书架可以放多少本书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675207" y="492457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3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47428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小军有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本课外书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小芳的课外书的本数是小军的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倍多一些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倍少一些。小芳可能有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本课外书。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B.60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C.80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866610" y="218890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96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冰糖葫芦是一种中国的传统小吃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它一般以山楂和白糖为原料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酸甜可口。下面这两盘山楂一共可以做多少串冰糖葫芦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MM3QXR108.eps" descr="id:214748983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6834" y="2696930"/>
            <a:ext cx="10509135" cy="1918613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79863" y="4028594"/>
            <a:ext cx="324319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(38+34)÷8=9(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串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723</TotalTime>
  <Words>350</Words>
  <Application>Microsoft Office PowerPoint</Application>
  <PresentationFormat>宽屏</PresentationFormat>
  <Paragraphs>43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2025-08-27T10:38:19Z</dcterms:modified>
</cp:coreProperties>
</file>