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4</a:t>
            </a:r>
            <a:r>
              <a:rPr lang="zh-CN" altLang="en-US" sz="4232" b="1">
                <a:solidFill>
                  <a:srgbClr val="D60093"/>
                </a:solidFill>
              </a:rPr>
              <a:t>课时　千米的认识</a:t>
            </a:r>
            <a:r>
              <a:rPr lang="en-US" altLang="zh-CN" sz="4232" b="1">
                <a:solidFill>
                  <a:srgbClr val="D60093"/>
                </a:solidFill>
              </a:rPr>
              <a:t>(2)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1656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如果你的一步大约是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那么你走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从家到图书馆的距离大约是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如果你每分钟走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那么你大约需要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分钟走到图书馆。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你骑自行车去朋友家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每分钟大约骑行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你大约骑行了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032712" y="1502113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392426" y="3276485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444891" y="4426742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74092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乐乐用自己的手臂量得黑板的长度大约是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64.eps" descr="id:214748804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6180" y="2314412"/>
            <a:ext cx="3849595" cy="257324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8748198" y="156234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0719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你乘坐公交车从家去公园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一共要坐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每站大约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从家到公园大约有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A.1200	B.1500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47598" y="144260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7454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从你家到最近的商场的距离。说一说你是怎么估的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2783115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721</TotalTime>
  <Words>130</Words>
  <Application>Microsoft Office PowerPoint</Application>
  <PresentationFormat>宽屏</PresentationFormat>
  <Paragraphs>28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2025-08-27T08:55:30Z</dcterms:modified>
</cp:coreProperties>
</file>