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5" r:id="rId7"/>
    <p:sldId id="347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2</a:t>
            </a:r>
            <a:r>
              <a:rPr lang="zh-CN" altLang="en-US" sz="4232" b="1">
                <a:solidFill>
                  <a:srgbClr val="D60093"/>
                </a:solidFill>
              </a:rPr>
              <a:t>课时　剪一剪、折一折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卫生文明城市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这六个字分别写在了一个正方体的六个面上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下图是这个正方体沿着边剪开得到的图形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在这个正方体中与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相对的字是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12.eps" descr="id:21474873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191" y="3287860"/>
            <a:ext cx="3215703" cy="2427139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5500965" y="2490670"/>
            <a:ext cx="595035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下面的图形中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能折成正方体的是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575504"/>
              </p:ext>
            </p:extLst>
          </p:nvPr>
        </p:nvGraphicFramePr>
        <p:xfrm>
          <a:off x="940683" y="2221123"/>
          <a:ext cx="9617128" cy="110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5" imgW="4196852" imgH="483731" progId="Word.Document.12">
                  <p:embed/>
                </p:oleObj>
              </mc:Choice>
              <mc:Fallback>
                <p:oleObj name="文档" r:id="rId5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0683" y="2221123"/>
                        <a:ext cx="9617128" cy="110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144708" y="1353934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692150" y="42247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将一个正方体纸盒沿如下图所示的粗实线剪开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平铺在桌面上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得到的图形是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0" name="DM3QXR14.eps" descr="id:214748738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9860" y="1640115"/>
            <a:ext cx="1432969" cy="1369390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9206"/>
              </p:ext>
            </p:extLst>
          </p:nvPr>
        </p:nvGraphicFramePr>
        <p:xfrm>
          <a:off x="777780" y="3089503"/>
          <a:ext cx="9617128" cy="110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5" imgW="4196852" imgH="483731" progId="Word.Document.12">
                  <p:embed/>
                </p:oleObj>
              </mc:Choice>
              <mc:Fallback>
                <p:oleObj name="文档" r:id="rId5" imgW="4196852" imgH="4837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7780" y="3089503"/>
                        <a:ext cx="9617128" cy="110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966079" y="968048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三、按要求画一画。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下图是一个正方体纸盒剪开后的图形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相对面的图案相同。请你将缺的图案补上。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DM3QXR16.eps" descr="id:214748741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8784" y="2675001"/>
            <a:ext cx="2645999" cy="2008097"/>
          </a:xfrm>
          <a:prstGeom prst="rect">
            <a:avLst/>
          </a:prstGeom>
        </p:spPr>
      </p:pic>
      <p:pic>
        <p:nvPicPr>
          <p:cNvPr id="15" name="DM3QXR74.eps" descr="id:214748483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8783" y="2675001"/>
            <a:ext cx="2645999" cy="195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160</Words>
  <Application>Microsoft Office PowerPoint</Application>
  <PresentationFormat>宽屏</PresentationFormat>
  <Paragraphs>21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2025-08-27T08:16:47Z</dcterms:modified>
</cp:coreProperties>
</file>