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5"/>
  </p:notesMasterIdLst>
  <p:sldIdLst>
    <p:sldId id="350" r:id="rId4"/>
    <p:sldId id="347" r:id="rId5"/>
    <p:sldId id="349" r:id="rId6"/>
    <p:sldId id="352" r:id="rId7"/>
    <p:sldId id="353" r:id="rId8"/>
    <p:sldId id="354" r:id="rId9"/>
    <p:sldId id="355" r:id="rId10"/>
    <p:sldId id="356" r:id="rId11"/>
    <p:sldId id="357" r:id="rId12"/>
    <p:sldId id="358" r:id="rId13"/>
    <p:sldId id="35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</a:rPr>
              <a:t>(</a:t>
            </a:r>
            <a:r>
              <a:rPr lang="zh-CN" altLang="en-US" sz="4232" b="1">
                <a:solidFill>
                  <a:srgbClr val="D60093"/>
                </a:solidFill>
              </a:rPr>
              <a:t>七</a:t>
            </a:r>
            <a:r>
              <a:rPr lang="en-US" altLang="zh-CN" sz="4232" b="1">
                <a:solidFill>
                  <a:srgbClr val="D60093"/>
                </a:solidFill>
              </a:rPr>
              <a:t>)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009781"/>
            <a:ext cx="10807700" cy="6194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一张桌子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一把椅子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套这样的桌椅共需多少钱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1629229"/>
            <a:ext cx="3653564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(78+35)×8=904(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57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67264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小华在计算一道乘法题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“213×5”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错写成了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203,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这样他的计算结果和正确结果相差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	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279932" y="1905881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564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.999×3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的积的个位上的数字是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	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B.3	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C.7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617389" y="1045666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7889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在淮海路一边每隔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米种一棵梧桐树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小明从第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棵开始走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走到第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他一共走了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树的宽度忽略不计。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A.960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B.952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C.968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一个三位数乘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的积还是三位数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这个三位数最高位上的数只能是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C.3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398189" y="1851209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208675" y="3603809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45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91064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星星今年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再过一年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王老师的年龄将是星星的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王老师今年的年龄是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乐清细纹刻纸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作为浙江省乐清市流传的传统民间艺术瑰宝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是国家级非物质文化遗产之一。已知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厘米阔度薄纸能刻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照这样计算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厘米阔度薄纸能刻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刀。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41532" y="1835003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35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096360" y="3625686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88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04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03208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</a:rPr>
              <a:t>3</a:t>
            </a:r>
            <a:r>
              <a:rPr lang="en-US" altLang="zh-CN" sz="3200" smtClean="0">
                <a:latin typeface="Times New Roman" panose="02020603050405020304" pitchFamily="18" charset="0"/>
              </a:rPr>
              <a:t>. </a:t>
            </a:r>
            <a:endParaRPr lang="zh-CN" altLang="en-US" sz="3200"/>
          </a:p>
        </p:txBody>
      </p:sp>
      <p:pic>
        <p:nvPicPr>
          <p:cNvPr id="3" name="AM3QXR21.eps" descr="id:214748841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7185" y="803208"/>
            <a:ext cx="4667892" cy="2142369"/>
          </a:xfrm>
          <a:prstGeom prst="rect">
            <a:avLst/>
          </a:prstGeom>
        </p:spPr>
      </p:pic>
      <p:pic>
        <p:nvPicPr>
          <p:cNvPr id="4" name="AM3QXR22.eps" descr="id:214748842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0295" y="803207"/>
            <a:ext cx="4695359" cy="2142369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4091903" y="803207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152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091903" y="1475746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188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091903" y="2149146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1028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317046" y="822643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138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317046" y="1495182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402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317046" y="2168582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2232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39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57902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三、列竖式计算。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58×4=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36×6=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126×7=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158×5=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56274" y="1323478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232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951874" y="1319850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216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999874" y="1301708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882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1099740" y="1319849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790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92150" y="2179820"/>
            <a:ext cx="1415772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竖式略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24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97599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一台录音机的价格是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三年级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个班每个班配一台这样的录音机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一共需要多少钱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179820"/>
            <a:ext cx="3150221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446×6=2676(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51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6953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公园里有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棵樱花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海棠花的数量是樱花的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公园里的樱花和海棠花一共有多少棵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587172"/>
            <a:ext cx="3981346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275+275×3=1100(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棵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92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724</TotalTime>
  <Words>253</Words>
  <Application>Microsoft Office PowerPoint</Application>
  <PresentationFormat>宽屏</PresentationFormat>
  <Paragraphs>47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2025-08-27T09:20:05Z</dcterms:modified>
</cp:coreProperties>
</file>