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6"/>
  </p:notesMasterIdLst>
  <p:sldIdLst>
    <p:sldId id="350" r:id="rId4"/>
    <p:sldId id="342" r:id="rId5"/>
    <p:sldId id="296" r:id="rId6"/>
    <p:sldId id="347" r:id="rId7"/>
    <p:sldId id="352" r:id="rId8"/>
    <p:sldId id="345" r:id="rId9"/>
    <p:sldId id="353" r:id="rId10"/>
    <p:sldId id="346" r:id="rId11"/>
    <p:sldId id="349" r:id="rId12"/>
    <p:sldId id="354" r:id="rId13"/>
    <p:sldId id="355" r:id="rId14"/>
    <p:sldId id="351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1.emf"/><Relationship Id="rId4" Type="http://schemas.openxmlformats.org/officeDocument/2006/relationships/package" Target="../embeddings/Microsoft_Word___1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2.emf"/><Relationship Id="rId4" Type="http://schemas.openxmlformats.org/officeDocument/2006/relationships/package" Target="../embeddings/Microsoft_Word___2.docx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数字编码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5679243"/>
              </p:ext>
            </p:extLst>
          </p:nvPr>
        </p:nvGraphicFramePr>
        <p:xfrm>
          <a:off x="793349" y="452403"/>
          <a:ext cx="9617128" cy="22169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文档" r:id="rId4" imgW="4196852" imgH="967462" progId="Word.Document.12">
                  <p:embed/>
                </p:oleObj>
              </mc:Choice>
              <mc:Fallback>
                <p:oleObj name="文档" r:id="rId4" imgW="4196852" imgH="96746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93349" y="452403"/>
                        <a:ext cx="9617128" cy="22169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628968" y="2542678"/>
            <a:ext cx="8664551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这个运动员号码应该是六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(3)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班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号女运动员的。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438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0771018"/>
              </p:ext>
            </p:extLst>
          </p:nvPr>
        </p:nvGraphicFramePr>
        <p:xfrm>
          <a:off x="1099862" y="542288"/>
          <a:ext cx="8742844" cy="20154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文档" r:id="rId4" imgW="4196852" imgH="967462" progId="Word.Document.12">
                  <p:embed/>
                </p:oleObj>
              </mc:Choice>
              <mc:Fallback>
                <p:oleObj name="文档" r:id="rId4" imgW="4196852" imgH="96746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99862" y="542288"/>
                        <a:ext cx="8742844" cy="20154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1099862" y="2422935"/>
            <a:ext cx="1195327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52112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132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97769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一、选一选。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某小学三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班的小红的学号是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20220431,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前四位是入学年份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后四位是班级序号和她在班上的排位。和她同学校就读的哥哥在五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他的学号最有可能是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A.20200801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B.20200531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C.20210899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居民身份证号码倒数第二位的数字是用来表示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出生年月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性别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省、自治区或直辖市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694702" y="2573756"/>
            <a:ext cx="481222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9479959" y="3803841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19545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三年级琪琪同学家长的居民身份证号码是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××××××198509120035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。请你根据所学知识判断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这个居民身份证号码应该是琪琪同学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爸爸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妈妈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无法判断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某学习报每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天出版一期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如果用编号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“25041110”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日出版的本学期第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期该学习报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那么本学期该学习报第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期的编码应是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A.25041812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B.25042512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C.25050212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58866" y="1735556"/>
            <a:ext cx="481222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647037" y="4119527"/>
            <a:ext cx="45878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095864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有一张身份证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上面的居民身份证号码是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××××××201412260081,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关于这张身份证的信息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下面说法正确的是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性别为女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今年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出生日期是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014180" y="2214527"/>
            <a:ext cx="481222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227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3" name="图片 1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966813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二、填一填。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小欣是某校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年入学的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号学生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她的学号是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20200208,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同校的小婧的学号是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20180330,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小婧是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年入学的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号学生。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.3301832015××××0047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是一诺的居民身份证号码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一诺是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孩。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聪聪的学号是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20240716,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表示他是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年入学的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号学生。那么和他同校的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比他早一年入学的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号学生的学号是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9369381" y="2029470"/>
            <a:ext cx="1005403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2018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622979" y="2628184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30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966424" y="3782069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女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369196" y="5491126"/>
            <a:ext cx="1826141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20230509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93835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某小区的快递站有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两组快递柜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如果编码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“B0317”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表示的是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组快递柜第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组快递柜第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号箱的编码是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小军家住在某小区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号楼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他家在物业中心的编号是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3-5-602,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小亮家住在同一小区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号楼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他家在物业中心的编号是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631939" y="2232452"/>
            <a:ext cx="130195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A0201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286568" y="4023135"/>
            <a:ext cx="1483098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8-1-203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47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837910"/>
            <a:ext cx="399179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三、给运动员编号</a:t>
            </a:r>
            <a:r>
              <a:rPr lang="zh-CN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AM3QXR28-1.eps" descr="id:2147488613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9769" y="1571622"/>
            <a:ext cx="6591661" cy="1530940"/>
          </a:xfrm>
          <a:prstGeom prst="rect">
            <a:avLst/>
          </a:prstGeom>
        </p:spPr>
      </p:pic>
      <p:pic>
        <p:nvPicPr>
          <p:cNvPr id="15" name="AM3QXR28.eps" descr="id:2147488620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6810" y="3303429"/>
            <a:ext cx="8558899" cy="2280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747428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说一说这个学校的运动员号码的编排有什么规律。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从左起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第一个数字表示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第二个数字表示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接下来的两个数字表示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 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最末尾的一个数字表示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90597" y="2183449"/>
            <a:ext cx="100540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年级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9489044" y="2183449"/>
            <a:ext cx="100540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班级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676939" y="2820095"/>
            <a:ext cx="2646878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运动员的序号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356797" y="3436905"/>
            <a:ext cx="1005403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性别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08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724</TotalTime>
  <Words>305</Words>
  <Application>Microsoft Office PowerPoint</Application>
  <PresentationFormat>宽屏</PresentationFormat>
  <Paragraphs>52</Paragraphs>
  <Slides>12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2025-08-27T09:34:26Z</dcterms:modified>
</cp:coreProperties>
</file>