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两位数与一位数的口算乘法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45042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课间活动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参加跳绳的人数是参加踢球的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参加踢球的有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参加跳绳的有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23×3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的口算方法。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用加法计算。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23+23+23=(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)→23×3=(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利用数的组成口算。把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23×3=(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02931" y="202379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87788" y="377639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678461" y="3776395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39918" y="437510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103857" y="437510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105560" y="495205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887787" y="495205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104708" y="495205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6860541" y="495205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970147" y="555802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2432403" y="555802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3548356" y="553767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6757948" y="549910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747428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二、口算。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21×4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11×8=			32×2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31×3=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21×3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13×2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93886" y="218708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218086" y="218708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538229" y="218708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093886" y="283205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218086" y="283205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8538229" y="283205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33414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亮亮看一本故事书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A.37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C.39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24×2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十位上的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“2”×2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A.400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C.4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一根绳子对折两次后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每段的长是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这根绳子原来长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A.44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C.88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377915" y="88350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24572" y="266876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14172" y="443225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93302" y="1050742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一捆电线长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第一次用去了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第二次用去的是第一次的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现在这捆电线比原来短了多少米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93302" y="2859314"/>
            <a:ext cx="317586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12+12×4=60(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157</Words>
  <Application>Microsoft Office PowerPoint</Application>
  <PresentationFormat>宽屏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43</cp:revision>
  <dcterms:created xsi:type="dcterms:W3CDTF">2021-07-19T03:09:34Z</dcterms:created>
  <dcterms:modified xsi:type="dcterms:W3CDTF">2025-08-27T09:07:11Z</dcterms:modified>
</cp:coreProperties>
</file>