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7" r:id="rId3"/>
  </p:sldMasterIdLst>
  <p:notesMasterIdLst>
    <p:notesMasterId r:id="rId12"/>
  </p:notesMasterIdLst>
  <p:sldIdLst>
    <p:sldId id="350" r:id="rId4"/>
    <p:sldId id="342" r:id="rId5"/>
    <p:sldId id="296" r:id="rId6"/>
    <p:sldId id="347" r:id="rId7"/>
    <p:sldId id="345" r:id="rId8"/>
    <p:sldId id="349" r:id="rId9"/>
    <p:sldId id="346" r:id="rId10"/>
    <p:sldId id="35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E4FFEE"/>
    <a:srgbClr val="C9FFDE"/>
    <a:srgbClr val="D5FFE5"/>
    <a:srgbClr val="4040C8"/>
    <a:srgbClr val="8FCFFF"/>
    <a:srgbClr val="C1EBF5"/>
    <a:srgbClr val="FFC000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7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7F8A-FBBA-4194-92EF-E3B7737BC923}" type="datetimeFigureOut">
              <a:rPr lang="zh-CN" altLang="en-US" smtClean="0"/>
              <a:t>2025-08-27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5BEC-405C-4F3A-99E9-FFEC50D8D1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95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3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2514847" y="1371427"/>
            <a:ext cx="7378943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练习结束啦，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 smtClean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继续努力呀！</a:t>
            </a:r>
            <a:endParaRPr lang="en-US" altLang="zh-CN" sz="9311" b="1" dirty="0" smtClean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125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6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38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348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77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7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64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21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4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7" tIns="48378" rIns="96757" bIns="48378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168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8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8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3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基础梳理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049E-6 4.94855E-7 L -1.8049E-6 -0.0720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能力提升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 userDrawn="1"/>
        </p:nvSpPr>
        <p:spPr>
          <a:xfrm>
            <a:off x="8001289" y="0"/>
            <a:ext cx="4190711" cy="16003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智慧拓展</a:t>
            </a:r>
            <a:endParaRPr lang="zh-CN" altLang="en-US" sz="4232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8" action="ppaction://hlinksldjump" highlightClick="1">
              <a:snd r:embed="rId9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8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62368" y="3581389"/>
            <a:ext cx="10514874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232" b="1">
                <a:solidFill>
                  <a:srgbClr val="D60093"/>
                </a:solidFill>
              </a:rPr>
              <a:t>第</a:t>
            </a:r>
            <a:r>
              <a:rPr lang="en-US" altLang="zh-CN" sz="4232" b="1">
                <a:solidFill>
                  <a:srgbClr val="D60093"/>
                </a:solidFill>
              </a:rPr>
              <a:t>5</a:t>
            </a:r>
            <a:r>
              <a:rPr lang="zh-CN" altLang="en-US" sz="4232" b="1">
                <a:solidFill>
                  <a:srgbClr val="D60093"/>
                </a:solidFill>
              </a:rPr>
              <a:t>课时　解决问题</a:t>
            </a:r>
            <a:r>
              <a:rPr lang="en-US" altLang="zh-CN" sz="4232" b="1">
                <a:solidFill>
                  <a:srgbClr val="D60093"/>
                </a:solidFill>
              </a:rPr>
              <a:t>(2)</a:t>
            </a:r>
            <a:endParaRPr lang="zh-CN" altLang="zh-CN" sz="4232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278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033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7454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一、解决问题。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某超市促销前钢笔的价格为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现在超市搞促销活动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每支钢笔便宜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元。小亮现在买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支钢笔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需要付多少钱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783114"/>
            <a:ext cx="314861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(13-4)×3=27(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元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520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班图书角有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本科技书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文艺书比科技书少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故事书的本数是文艺书的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班图书角有多少本故事书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先画线段图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再解答。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122" y="4800600"/>
            <a:ext cx="294343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(7-2)×3=15(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4" name="DM3QXR160.eps" descr="id:214748486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85058" y="2260600"/>
            <a:ext cx="4806868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4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3" name="图片 1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9854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体育用品店新购进了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个篮球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如果每天卖出去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那么多少天后这批篮球还剩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122" y="2794000"/>
            <a:ext cx="3148619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(54-30)÷6=4(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天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19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绘画课上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小芳画了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小刚画的比小芳少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小丽画的是小刚的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倍。小丽画了多少幅画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122" y="1879600"/>
            <a:ext cx="2943434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(9-2)×2=14(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幅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8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692150" y="10771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三、动脑筋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木工师傅需要将一根长木棍锯成若干段。第一次锯木棍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师傅用了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分钟锯下一段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第二次锯木棍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师傅用了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分钟锯下一段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第三次锯木棍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师傅锯下一段用的时间是前两次锯木棍时间总和的一半。请问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师傅第三次锯木棍用了多长时间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3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3871685"/>
            <a:ext cx="2832827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(6+4)÷2=5(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分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3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721</TotalTime>
  <Words>319</Words>
  <Application>Microsoft Office PowerPoint</Application>
  <PresentationFormat>宽屏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华文隶书</vt:lpstr>
      <vt:lpstr>华文新魏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42</cp:revision>
  <dcterms:created xsi:type="dcterms:W3CDTF">2021-07-19T03:09:34Z</dcterms:created>
  <dcterms:modified xsi:type="dcterms:W3CDTF">2025-08-27T08:39:12Z</dcterms:modified>
</cp:coreProperties>
</file>