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6"/>
  </p:notesMasterIdLst>
  <p:sldIdLst>
    <p:sldId id="350" r:id="rId4"/>
    <p:sldId id="342" r:id="rId5"/>
    <p:sldId id="296" r:id="rId6"/>
    <p:sldId id="347" r:id="rId7"/>
    <p:sldId id="352" r:id="rId8"/>
    <p:sldId id="345" r:id="rId9"/>
    <p:sldId id="349" r:id="rId10"/>
    <p:sldId id="353" r:id="rId11"/>
    <p:sldId id="354" r:id="rId12"/>
    <p:sldId id="346" r:id="rId13"/>
    <p:sldId id="355" r:id="rId14"/>
    <p:sldId id="35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image" Target="../media/image8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Relationship Id="rId9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__3.doc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2</a:t>
            </a:r>
            <a:r>
              <a:rPr lang="zh-CN" altLang="en-US" sz="4232" b="1">
                <a:solidFill>
                  <a:srgbClr val="D60093"/>
                </a:solidFill>
              </a:rPr>
              <a:t>课时　直角、锐角、钝角的认识及特征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44988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三、按要求作图。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在下面的点子图上画出一个锐角、一个钝角和一个直角。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25.eps" descr="id:214748897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7395" y="2320155"/>
            <a:ext cx="7531986" cy="2097586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817444" y="4417741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741786"/>
            <a:ext cx="802655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以点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为顶点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已知线为一边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画一个直角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MM3QXR26.eps" descr="id:214748898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3478" y="1425050"/>
            <a:ext cx="1583585" cy="151733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17444" y="2942383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5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5384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个直角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个锐角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个钝角。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16.eps" descr="id:214748886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6604" y="2418126"/>
            <a:ext cx="2332538" cy="1604304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2771280" y="159274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045335" y="151942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545463" y="155608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3099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两个时刻钟面上的时针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分针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所组成的角都是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下图中锐角有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直角有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钝角有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17.eps" descr="id:214748887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3124" y="493663"/>
            <a:ext cx="2010819" cy="2010819"/>
          </a:xfrm>
          <a:prstGeom prst="rect">
            <a:avLst/>
          </a:prstGeom>
        </p:spPr>
      </p:pic>
      <p:pic>
        <p:nvPicPr>
          <p:cNvPr id="4" name="MM3QXR18.eps" descr="id:214748887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5803" y="493663"/>
            <a:ext cx="2010819" cy="2010819"/>
          </a:xfrm>
          <a:prstGeom prst="rect">
            <a:avLst/>
          </a:prstGeom>
        </p:spPr>
      </p:pic>
      <p:pic>
        <p:nvPicPr>
          <p:cNvPr id="5" name="MM3QXR19.eps" descr="id:214748888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6674" y="3977987"/>
            <a:ext cx="7837952" cy="1863862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576177" y="2565785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直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70774" y="3187941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①④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76615" y="3164619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③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460204" y="3209592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②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3835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一张圆形纸片上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把这张纸片先上下对折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再左右对折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打开后会有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60346" y="2200436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没有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97320" y="277375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801578" y="2802780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直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64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4295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有四个直角的是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278574"/>
              </p:ext>
            </p:extLst>
          </p:nvPr>
        </p:nvGraphicFramePr>
        <p:xfrm>
          <a:off x="779863" y="2384408"/>
          <a:ext cx="9617128" cy="110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5" imgW="4196852" imgH="483731" progId="Word.Document.12">
                  <p:embed/>
                </p:oleObj>
              </mc:Choice>
              <mc:Fallback>
                <p:oleObj name="文档" r:id="rId5" imgW="4196852" imgH="483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9863" y="2384408"/>
                        <a:ext cx="9617128" cy="110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3551049"/>
            <a:ext cx="456086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是锐角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379223"/>
              </p:ext>
            </p:extLst>
          </p:nvPr>
        </p:nvGraphicFramePr>
        <p:xfrm>
          <a:off x="754122" y="4292479"/>
          <a:ext cx="9617128" cy="110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8" imgW="4196852" imgH="483731" progId="Word.Document.12">
                  <p:embed/>
                </p:oleObj>
              </mc:Choice>
              <mc:Fallback>
                <p:oleObj name="文档" r:id="rId8" imgW="4196852" imgH="483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4122" y="4292479"/>
                        <a:ext cx="9617128" cy="110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6266790" y="1564289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513802" y="3382203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关于角的大小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下面排列正确的是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钝角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锐角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直角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钝角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锐角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钝角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锐角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136064" y="98486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88595"/>
            <a:ext cx="712566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有两个钝角的是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645669"/>
              </p:ext>
            </p:extLst>
          </p:nvPr>
        </p:nvGraphicFramePr>
        <p:xfrm>
          <a:off x="792163" y="1270000"/>
          <a:ext cx="10726737" cy="208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4" imgW="5160099" imgH="1003941" progId="Word.Document.12">
                  <p:embed/>
                </p:oleObj>
              </mc:Choice>
              <mc:Fallback>
                <p:oleObj name="文档" r:id="rId4" imgW="5160099" imgH="10039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2163" y="1270000"/>
                        <a:ext cx="10726737" cy="2087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353876" y="517935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75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1221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下图被纸遮住的角是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锐角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钝角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点整的时候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钟面上时针和分针所成的角是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锐角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钝角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24.eps" descr="id:214748896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3345" y="1236752"/>
            <a:ext cx="1414827" cy="224083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49392" y="48468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999105" y="403402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97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726</TotalTime>
  <Words>187</Words>
  <Application>Microsoft Office PowerPoint</Application>
  <PresentationFormat>宽屏</PresentationFormat>
  <Paragraphs>56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43</cp:revision>
  <dcterms:created xsi:type="dcterms:W3CDTF">2021-07-19T03:09:34Z</dcterms:created>
  <dcterms:modified xsi:type="dcterms:W3CDTF">2025-08-27T09:43:35Z</dcterms:modified>
</cp:coreProperties>
</file>