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4"/>
  </p:notesMasterIdLst>
  <p:sldIdLst>
    <p:sldId id="350" r:id="rId4"/>
    <p:sldId id="342" r:id="rId5"/>
    <p:sldId id="296" r:id="rId6"/>
    <p:sldId id="347" r:id="rId7"/>
    <p:sldId id="352" r:id="rId8"/>
    <p:sldId id="353" r:id="rId9"/>
    <p:sldId id="345" r:id="rId10"/>
    <p:sldId id="349" r:id="rId11"/>
    <p:sldId id="346" r:id="rId12"/>
    <p:sldId id="351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第</a:t>
            </a:r>
            <a:r>
              <a:rPr lang="en-US" altLang="zh-CN" sz="4232" b="1">
                <a:solidFill>
                  <a:srgbClr val="D60093"/>
                </a:solidFill>
              </a:rPr>
              <a:t>1</a:t>
            </a:r>
            <a:r>
              <a:rPr lang="zh-CN" altLang="en-US" sz="4232" b="1">
                <a:solidFill>
                  <a:srgbClr val="D60093"/>
                </a:solidFill>
              </a:rPr>
              <a:t>课时　分数的理解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823721"/>
                <a:ext cx="10807700" cy="239450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320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一、填一填。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如下图所示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把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棵白菜平均分成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份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每份是这些白菜的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　　</m:t>
                        </m:r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　　</m:t>
                        </m:r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有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棵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;2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份是这些白菜的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　　</m:t>
                        </m:r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　　</m:t>
                        </m:r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有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棵。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823721"/>
                <a:ext cx="10807700" cy="2394502"/>
              </a:xfrm>
              <a:prstGeom prst="rect">
                <a:avLst/>
              </a:prstGeom>
              <a:blipFill rotWithShape="0">
                <a:blip r:embed="rId3"/>
                <a:stretch>
                  <a:fillRect l="-1467" t="-2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MM3QXR77.eps" descr="id:2147489483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28527" y="3218223"/>
            <a:ext cx="7274634" cy="2951208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1097698" y="2502417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1108541" y="2009740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2697898" y="2273817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7356984" y="2521022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7367827" y="2028345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8957184" y="2247251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453235"/>
                <a:ext cx="7811754" cy="92801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有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12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根小棒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取出它的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取出了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根</a:t>
                </a:r>
                <a:r>
                  <a:rPr lang="zh-CN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453235"/>
                <a:ext cx="7811754" cy="928011"/>
              </a:xfrm>
              <a:prstGeom prst="rect">
                <a:avLst/>
              </a:prstGeom>
              <a:blipFill rotWithShape="0">
                <a:blip r:embed="rId2"/>
                <a:stretch>
                  <a:fillRect l="-2030" b="-4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MM3QXR78.eps" descr="id:214748949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45660" y="1557882"/>
            <a:ext cx="6494578" cy="1457461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6594984" y="475007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492357"/>
            <a:ext cx="357020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分一分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算一算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MM3QXR79.eps" descr="id:214748949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5063" y="1175621"/>
            <a:ext cx="10522324" cy="217717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>
                <a:spLocks noChangeAspect="1"/>
              </p:cNvSpPr>
              <p:nvPr/>
            </p:nvSpPr>
            <p:spPr>
              <a:xfrm>
                <a:off x="692150" y="3494173"/>
                <a:ext cx="10807700" cy="9217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这些茄子的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个。　　　　这些花的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朵。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3494173"/>
                <a:ext cx="10807700" cy="921798"/>
              </a:xfrm>
              <a:prstGeom prst="rect">
                <a:avLst/>
              </a:prstGeom>
              <a:blipFill rotWithShape="0">
                <a:blip r:embed="rId3"/>
                <a:stretch>
                  <a:fillRect l="-1467" b="-59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>
            <a:spLocks noChangeAspect="1"/>
          </p:cNvSpPr>
          <p:nvPr/>
        </p:nvSpPr>
        <p:spPr>
          <a:xfrm>
            <a:off x="3634069" y="3494173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436155" y="3579039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92898" y="4392789"/>
            <a:ext cx="1826141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分一分略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770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772333"/>
                <a:ext cx="10807700" cy="12270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下图中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涂色的占总数的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　　</m:t>
                        </m:r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　　</m:t>
                        </m:r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没涂色的占总数的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　　</m:t>
                        </m:r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　　</m:t>
                        </m:r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772333"/>
                <a:ext cx="10807700" cy="1227010"/>
              </a:xfrm>
              <a:prstGeom prst="rect">
                <a:avLst/>
              </a:prstGeom>
              <a:blipFill rotWithShape="0">
                <a:blip r:embed="rId2"/>
                <a:stretch>
                  <a:fillRect l="-14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MM3QXR80.eps" descr="id:2147489504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64495" y="2179909"/>
            <a:ext cx="6738465" cy="110757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5582613" y="1269050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593456" y="776373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0045756" y="1269050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0056599" y="776373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45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3" name="图片 1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741743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二、按要求完成下面各题。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涂色表示各图下面的分数。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5" name="MM3QXR81.eps" descr="id:214748951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8570" y="1959384"/>
            <a:ext cx="8958674" cy="4238171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1075964" y="5824183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略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41986"/>
            <a:ext cx="357020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分一分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比一比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MM3QXR82.eps" descr="id:214748952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6063" y="925250"/>
            <a:ext cx="9693575" cy="307126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>
                <a:spLocks noChangeAspect="1"/>
              </p:cNvSpPr>
              <p:nvPr/>
            </p:nvSpPr>
            <p:spPr>
              <a:xfrm>
                <a:off x="692150" y="3996519"/>
                <a:ext cx="10807700" cy="92679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这些西红柿的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个。　</a:t>
                </a:r>
                <a:r>
                  <a:rPr lang="zh-CN" altLang="zh-CN" sz="3200">
                    <a:solidFill>
                      <a:srgbClr val="000000"/>
                    </a:solidFill>
                    <a:effectLst/>
                    <a:latin typeface="NEU-BZ-S92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这些草莓的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个</a:t>
                </a:r>
                <a:r>
                  <a:rPr lang="zh-CN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3996519"/>
                <a:ext cx="10807700" cy="926792"/>
              </a:xfrm>
              <a:prstGeom prst="rect">
                <a:avLst/>
              </a:prstGeom>
              <a:blipFill rotWithShape="0">
                <a:blip r:embed="rId3"/>
                <a:stretch>
                  <a:fillRect r="-5192" b="-4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>
            <a:spLocks noChangeAspect="1"/>
          </p:cNvSpPr>
          <p:nvPr/>
        </p:nvSpPr>
        <p:spPr>
          <a:xfrm>
            <a:off x="4613821" y="4083882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154650" y="4083882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986063" y="4915115"/>
            <a:ext cx="3159839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分一分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比一比略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08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1032801"/>
                <a:ext cx="10807700" cy="205511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320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三、想一想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做一做。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下面方框里的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○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占总数的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请你画出其余的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○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一共有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○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1032801"/>
                <a:ext cx="10807700" cy="2055114"/>
              </a:xfrm>
              <a:prstGeom prst="rect">
                <a:avLst/>
              </a:prstGeom>
              <a:blipFill rotWithShape="0">
                <a:blip r:embed="rId3"/>
                <a:stretch>
                  <a:fillRect l="-1467" t="-2959" b="-85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MM3QXR84.eps" descr="id:2147489553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7319" y="3087915"/>
            <a:ext cx="5217994" cy="1925229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2186993" y="2335850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046834" y="5020402"/>
            <a:ext cx="1415772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画图略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726</TotalTime>
  <Words>155</Words>
  <Application>Microsoft Office PowerPoint</Application>
  <PresentationFormat>宽屏</PresentationFormat>
  <Paragraphs>44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 主题</vt:lpstr>
      <vt:lpstr>专业教辅课件Q:251490010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2025-08-27T10:22:50Z</dcterms:modified>
</cp:coreProperties>
</file>