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三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97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里面连续减去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次后还剩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一袋大米已经卖了一半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又添上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现在袋里有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原来袋里有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千克大米。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促销活动价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元。促销期间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小青购买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支钢笔比原价购买节省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在解决一个数学问题时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小丽分步列算式是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“28+17=45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如果写成一道综合算式是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支铅笔和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支钢笔一共需要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支铅笔和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支钢笔一共需要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支铅笔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80551" y="5515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70008" y="170542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80441" y="284479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60356" y="4031340"/>
            <a:ext cx="256031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(28+17)÷5=9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15842" y="521788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62921" y="524786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201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某超市新进了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千克苹果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天后还剩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求平均每天卖出多少千克苹果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可以列式为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A.51-24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B.51×3-24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C.(51-24)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名学生和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位老师去露营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个人一顶帐篷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顶帐篷。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161834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66800" y="342537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961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广场上有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只白鸽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灰鸽的只数是白鸽的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白鸽比灰鸽少多少只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A.9-3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B.9-9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C.9×3-9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小全每天看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看了一周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第二周应从第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页开始看。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B.56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C.57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一辆卡车一次能运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吨货物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吨货物要运。这辆卡车运了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还剩下多少吨货物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A.(80+8)×9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.(80-8)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C.80-8×9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50664" y="95431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83464" y="269602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32064" y="447040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8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857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爸爸的年龄比小明年龄的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爸爸今年多少岁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46.eps" descr="id:21474878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321" y="1930129"/>
            <a:ext cx="4769145" cy="23153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245429"/>
            <a:ext cx="276550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7×5+2=37(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728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小红每天看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页。这本故事书一共有多少页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先画线段图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再解答。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429000"/>
            <a:ext cx="338105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5×9+168=213(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4" name="DM3QXR161.eps" descr="id:21474848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38812" y="2051504"/>
            <a:ext cx="5201183" cy="137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4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70405"/>
            <a:ext cx="10807700" cy="6907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位家长带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名儿童去森林公园游玩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怎样买票最划算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155.eps" descr="id:21474878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828" y="1281202"/>
            <a:ext cx="4808543" cy="2746512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125547"/>
              </p:ext>
            </p:extLst>
          </p:nvPr>
        </p:nvGraphicFramePr>
        <p:xfrm>
          <a:off x="834100" y="1281202"/>
          <a:ext cx="5427000" cy="1783486"/>
        </p:xfrm>
        <a:graphic>
          <a:graphicData uri="http://schemas.openxmlformats.org/drawingml/2006/table">
            <a:tbl>
              <a:tblPr firstRow="1" firstCol="1" bandRow="1"/>
              <a:tblGrid>
                <a:gridCol w="3672350"/>
                <a:gridCol w="1754650"/>
              </a:tblGrid>
              <a:tr h="323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成人票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儿童票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团体票</a:t>
                      </a:r>
                      <a:r>
                        <a:rPr lang="en-US" sz="3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人及以上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3178629"/>
            <a:ext cx="4725974" cy="2953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分着买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:9×3+4×5=47(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团体票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:7×(3+5)=56(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47&lt;56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分着买票最划算。</a:t>
            </a:r>
          </a:p>
        </p:txBody>
      </p:sp>
    </p:spTree>
    <p:extLst>
      <p:ext uri="{BB962C8B-B14F-4D97-AF65-F5344CB8AC3E}">
        <p14:creationId xmlns:p14="http://schemas.microsoft.com/office/powerpoint/2010/main" val="98285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727</TotalTime>
  <Words>248</Words>
  <Application>Microsoft Office PowerPoint</Application>
  <PresentationFormat>宽屏</PresentationFormat>
  <Paragraphs>48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2025-08-27T08:45:44Z</dcterms:modified>
</cp:coreProperties>
</file>