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2" r:id="rId5"/>
    <p:sldId id="296" r:id="rId6"/>
    <p:sldId id="347" r:id="rId7"/>
    <p:sldId id="352" r:id="rId8"/>
    <p:sldId id="353" r:id="rId9"/>
    <p:sldId id="345" r:id="rId10"/>
    <p:sldId id="349" r:id="rId11"/>
    <p:sldId id="346" r:id="rId12"/>
    <p:sldId id="354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3</a:t>
            </a:r>
            <a:r>
              <a:rPr lang="zh-CN" altLang="en-US" sz="4232" b="1">
                <a:solidFill>
                  <a:srgbClr val="D60093"/>
                </a:solidFill>
              </a:rPr>
              <a:t>课时　分数比较大小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0070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比一比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爸爸拿了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拿得最多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小美拿了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拿得最少。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61.eps" descr="id:214748937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2217" y="1748970"/>
            <a:ext cx="5718434" cy="1364343"/>
          </a:xfrm>
          <a:prstGeom prst="rect">
            <a:avLst/>
          </a:prstGeom>
        </p:spPr>
      </p:pic>
      <p:pic>
        <p:nvPicPr>
          <p:cNvPr id="15" name="MM3QXR62.eps" descr="id:214748937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598" y="3276644"/>
            <a:ext cx="9203221" cy="1719899"/>
          </a:xfrm>
          <a:prstGeom prst="rect">
            <a:avLst/>
          </a:prstGeom>
        </p:spPr>
      </p:pic>
      <p:pic>
        <p:nvPicPr>
          <p:cNvPr id="16" name="MM3QXR63.eps" descr="id:214748938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5664" y="4771614"/>
            <a:ext cx="9200552" cy="148767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946056" y="3701535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946056" y="311331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83353" y="377862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583353" y="319039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220650" y="377862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220650" y="319039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194894" y="5073628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72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78746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先写出涂色部分表示的分数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再比较每组分数的大小。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MM3QXR53.eps" descr="id:214748929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273" y="2050822"/>
            <a:ext cx="4811653" cy="1711144"/>
          </a:xfrm>
          <a:prstGeom prst="rect">
            <a:avLst/>
          </a:prstGeom>
        </p:spPr>
      </p:pic>
      <p:pic>
        <p:nvPicPr>
          <p:cNvPr id="18" name="MM3QXR54.eps" descr="id:214748930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6180" y="2050822"/>
            <a:ext cx="4910450" cy="17111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5610" y="3916219"/>
            <a:ext cx="4073872" cy="100412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038" y="3916218"/>
            <a:ext cx="4073872" cy="1004123"/>
          </a:xfrm>
          <a:prstGeom prst="rect">
            <a:avLst/>
          </a:prstGeom>
        </p:spPr>
      </p:pic>
      <p:sp>
        <p:nvSpPr>
          <p:cNvPr id="20" name="矩形 19"/>
          <p:cNvSpPr>
            <a:spLocks noChangeAspect="1"/>
          </p:cNvSpPr>
          <p:nvPr/>
        </p:nvSpPr>
        <p:spPr>
          <a:xfrm>
            <a:off x="1770572" y="432253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770572" y="373430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603959" y="3949158"/>
            <a:ext cx="1056700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＞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4508116" y="432253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508116" y="373430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7275554" y="431986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7275554" y="373164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9973647" y="431986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9973647" y="373164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7993911" y="3964202"/>
            <a:ext cx="1056700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＜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365" y="2990932"/>
            <a:ext cx="4073872" cy="1004123"/>
          </a:xfrm>
          <a:prstGeom prst="rect">
            <a:avLst/>
          </a:prstGeom>
        </p:spPr>
      </p:pic>
      <p:pic>
        <p:nvPicPr>
          <p:cNvPr id="3" name="MM3QXR55.eps" descr="id:214748930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712" y="925602"/>
            <a:ext cx="4967179" cy="1861140"/>
          </a:xfrm>
          <a:prstGeom prst="rect">
            <a:avLst/>
          </a:prstGeom>
        </p:spPr>
      </p:pic>
      <p:pic>
        <p:nvPicPr>
          <p:cNvPr id="4" name="MM3QXR53-1.eps" descr="id:214748931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0402" y="925602"/>
            <a:ext cx="6410957" cy="18611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8944" y="2990933"/>
            <a:ext cx="4073872" cy="1004123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1215176" y="337496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215176" y="278674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913269" y="337496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913269" y="278674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275598" y="337496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75598" y="278674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973691" y="3374964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973691" y="278674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993955" y="3019298"/>
            <a:ext cx="1056700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＜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058529" y="3019297"/>
            <a:ext cx="1056700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lnSpc>
                <a:spcPct val="15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＞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692150" y="509559"/>
            <a:ext cx="108077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涂色部分占整个图形的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未涂色部分占整个图形的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两者相比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)&gt;(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填分数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7" name="MM3QXR56.eps" descr="id:214748932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8046" y="2270579"/>
            <a:ext cx="1956369" cy="198573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824415" y="397605"/>
                <a:ext cx="450764" cy="8967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4415" y="397605"/>
                <a:ext cx="450764" cy="89678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>
                <a:spLocks noChangeAspect="1"/>
              </p:cNvSpPr>
              <p:nvPr/>
            </p:nvSpPr>
            <p:spPr>
              <a:xfrm>
                <a:off x="1838758" y="1182435"/>
                <a:ext cx="450764" cy="8967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8758" y="1182435"/>
                <a:ext cx="450764" cy="89678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spect="1"/>
              </p:cNvSpPr>
              <p:nvPr/>
            </p:nvSpPr>
            <p:spPr>
              <a:xfrm>
                <a:off x="4788787" y="1261779"/>
                <a:ext cx="450764" cy="8967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787" y="1261779"/>
                <a:ext cx="450764" cy="89678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>
                <a:spLocks noChangeAspect="1"/>
              </p:cNvSpPr>
              <p:nvPr/>
            </p:nvSpPr>
            <p:spPr>
              <a:xfrm>
                <a:off x="6096000" y="1222107"/>
                <a:ext cx="450764" cy="8967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222107"/>
                <a:ext cx="450764" cy="89678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744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98006"/>
            <a:ext cx="562205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看图写出分数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再比较大小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57.eps" descr="id:214748932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6188" y="1281269"/>
            <a:ext cx="7331212" cy="262308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4101762"/>
            <a:ext cx="10807700" cy="6572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把这三个分数按从小到大的顺序排列是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27398" y="330400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27398" y="271578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552684" y="154663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552684" y="95841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177627" y="330400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177627" y="271578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>
                <a:spLocks noChangeAspect="1"/>
              </p:cNvSpPr>
              <p:nvPr/>
            </p:nvSpPr>
            <p:spPr>
              <a:xfrm>
                <a:off x="8090022" y="3904350"/>
                <a:ext cx="1868588" cy="9405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zh-CN" altLang="en-US" sz="32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f>
                      <m:fPr>
                        <m:ctrlPr>
                          <a:rPr lang="zh-CN" alt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zh-CN" altLang="en-US" sz="32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f>
                      <m:fPr>
                        <m:ctrlPr>
                          <a:rPr lang="zh-CN" alt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0022" y="3904350"/>
                <a:ext cx="1868588" cy="94057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623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08535"/>
            <a:ext cx="10807700" cy="6422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二、先涂色表示各图下面的分数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再比较每组分数的大小。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MM3QXR58.eps" descr="id:214748934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863" y="1871841"/>
            <a:ext cx="4892305" cy="1404620"/>
          </a:xfrm>
          <a:prstGeom prst="rect">
            <a:avLst/>
          </a:prstGeom>
        </p:spPr>
      </p:pic>
      <p:pic>
        <p:nvPicPr>
          <p:cNvPr id="16" name="MM3QXR59.eps" descr="id:214748935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1871841"/>
            <a:ext cx="5775443" cy="1404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3977" y="3373952"/>
            <a:ext cx="3323989" cy="1263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6048" y="3373952"/>
            <a:ext cx="3512143" cy="1263361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3142172" y="3530192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983721" y="3608775"/>
            <a:ext cx="825867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M3QXR60.eps" descr="id:214748935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9905" y="1433783"/>
            <a:ext cx="4470891" cy="1668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1005" y="3348770"/>
            <a:ext cx="3188690" cy="107082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569687" y="3403200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61716" y="4419599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涂色略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076913"/>
                <a:ext cx="10807700" cy="528760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三、探究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几分之几的认识与分数大小的比较。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今天是小美的生日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小美和家人一起分生日蛋糕。妈妈把蛋糕平均分成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爸爸拿了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妈妈拿了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小美拿了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块。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我们知道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把一个蛋糕平均分成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每块是它的八分之一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几块就是它的八分之几。所以爸爸拿了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也就是拿了这个蛋糕的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同样道理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妈妈拿了这个蛋糕的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小美拿了这个蛋糕的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076913"/>
                <a:ext cx="10807700" cy="5287601"/>
              </a:xfrm>
              <a:prstGeom prst="rect">
                <a:avLst/>
              </a:prstGeom>
              <a:blipFill rotWithShape="0">
                <a:blip r:embed="rId3"/>
                <a:stretch>
                  <a:fillRect l="-1467" t="-1153" r="-1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>
            <a:spLocks noChangeAspect="1"/>
          </p:cNvSpPr>
          <p:nvPr/>
        </p:nvSpPr>
        <p:spPr>
          <a:xfrm>
            <a:off x="1941599" y="458374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941599" y="399552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473028" y="458374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473028" y="399552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703600" y="570497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703600" y="5116755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734</TotalTime>
  <Words>309</Words>
  <Application>Microsoft Office PowerPoint</Application>
  <PresentationFormat>宽屏</PresentationFormat>
  <Paragraphs>70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2025-08-27T09:58:49Z</dcterms:modified>
</cp:coreProperties>
</file>