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0"/>
  </p:notesMasterIdLst>
  <p:sldIdLst>
    <p:sldId id="350" r:id="rId4"/>
    <p:sldId id="347" r:id="rId5"/>
    <p:sldId id="349" r:id="rId6"/>
    <p:sldId id="352" r:id="rId7"/>
    <p:sldId id="353" r:id="rId8"/>
    <p:sldId id="35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十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92468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一条平铺的红领巾有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个钝角。数学书的封面有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个直角。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数一数。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58642252"/>
              </p:ext>
            </p:extLst>
          </p:nvPr>
        </p:nvGraphicFramePr>
        <p:xfrm>
          <a:off x="692150" y="2891971"/>
          <a:ext cx="10807701" cy="1908629"/>
        </p:xfrm>
        <a:graphic>
          <a:graphicData uri="http://schemas.openxmlformats.org/drawingml/2006/table">
            <a:tbl>
              <a:tblPr firstRow="1" firstCol="1" bandRow="1"/>
              <a:tblGrid>
                <a:gridCol w="3602567"/>
                <a:gridCol w="3602567"/>
                <a:gridCol w="3602567"/>
              </a:tblGrid>
              <a:tr h="14209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sz="3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sz="3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en-US" sz="3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个角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个角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个角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MM3QXR30.ep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560" y="2984408"/>
            <a:ext cx="1489075" cy="115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MM3QXR31.ep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3017745"/>
            <a:ext cx="1955800" cy="108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MM3QXR32.eps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4990" y="2984408"/>
            <a:ext cx="1311275" cy="115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117301" y="94015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308575" y="94015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10003" y="154975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58689" y="415592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727451" y="415592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235426" y="415592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0335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一个圆片对折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次后能折出直角。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下面三个图形中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没有直角的是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908448"/>
              </p:ext>
            </p:extLst>
          </p:nvPr>
        </p:nvGraphicFramePr>
        <p:xfrm>
          <a:off x="1050925" y="2962275"/>
          <a:ext cx="10563225" cy="181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5077276" imgH="873163" progId="Word.Document.12">
                  <p:embed/>
                </p:oleObj>
              </mc:Choice>
              <mc:Fallback>
                <p:oleObj name="文档" r:id="rId4" imgW="5077276" imgH="8731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0925" y="2962275"/>
                        <a:ext cx="10563225" cy="181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451550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画得越长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这个角的大小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00130" y="97931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17502" y="208966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014013" y="445035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71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三、按要求作图。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在下面的点子图上画一个更大的锐角。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37.eps" descr="id:214748902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9805" y="1574800"/>
            <a:ext cx="6021583" cy="285232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4427129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24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05819"/>
            <a:ext cx="10807700" cy="6750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从给定的点画起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画一个直角、一个锐角、一个钝角。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38.eps" descr="id:214748902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307" y="1448435"/>
            <a:ext cx="9285227" cy="211119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3559629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54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112</Words>
  <Application>Microsoft Office PowerPoint</Application>
  <PresentationFormat>宽屏</PresentationFormat>
  <Paragraphs>30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2025-08-27T09:44:52Z</dcterms:modified>
</cp:coreProperties>
</file>