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5" r:id="rId7"/>
    <p:sldId id="346" r:id="rId8"/>
    <p:sldId id="347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4</a:t>
            </a:r>
            <a:r>
              <a:rPr lang="zh-CN" altLang="en-US" sz="4232" b="1">
                <a:solidFill>
                  <a:srgbClr val="D60093"/>
                </a:solidFill>
              </a:rPr>
              <a:t>课时　有关</a:t>
            </a:r>
            <a:r>
              <a:rPr lang="en-US" altLang="zh-CN" sz="4232" b="1">
                <a:solidFill>
                  <a:srgbClr val="D60093"/>
                </a:solidFill>
              </a:rPr>
              <a:t>0</a:t>
            </a:r>
            <a:r>
              <a:rPr lang="zh-CN" altLang="en-US" sz="4232" b="1">
                <a:solidFill>
                  <a:srgbClr val="D60093"/>
                </a:solidFill>
              </a:rPr>
              <a:t>的乘法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305339"/>
            <a:ext cx="10807700" cy="40441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0+0+0+0+0+0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写成乘法算式是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加上任何数都等于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和任何数相乘都得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里填上适当的运算符号。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5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0=0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5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5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9=0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5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0=0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733721" y="1770744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0×6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369381" y="177074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713614" y="2413001"/>
            <a:ext cx="2236510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任何数本身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16616" y="295139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46834" y="4333884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877120" y="4333884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629202" y="4333884"/>
            <a:ext cx="3209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9461713" y="4333884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329652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.0×7×8×9(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)100×0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.55×0×9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的结果为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A.495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B.55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393589" y="173808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580132" y="295728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616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三、探究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的加法和减法。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名同学去摘桃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每个人一个桃子也没摘到。一共摘了多少个桃子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AM3QXR23.eps" descr="id:214748844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839" y="2870200"/>
            <a:ext cx="8748925" cy="2742883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8226846" y="348957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00152" y="415360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48221" y="486101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545376" y="486101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通过观察上面的算式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你能很快说出下面哪道算式的得数大吗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:1+2+3+4+5+6+7+0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:1×2×3×4×5×6×7×0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3664125"/>
            <a:ext cx="952055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算式一得数大于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算式二得数等于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算式一得数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722</TotalTime>
  <Words>138</Words>
  <Application>Microsoft Office PowerPoint</Application>
  <PresentationFormat>宽屏</PresentationFormat>
  <Paragraphs>41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2025-08-27T09:22:12Z</dcterms:modified>
</cp:coreProperties>
</file>