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2" r:id="rId5"/>
    <p:sldId id="296" r:id="rId6"/>
    <p:sldId id="347" r:id="rId7"/>
    <p:sldId id="345" r:id="rId8"/>
    <p:sldId id="353" r:id="rId9"/>
    <p:sldId id="352" r:id="rId10"/>
    <p:sldId id="354" r:id="rId11"/>
    <p:sldId id="349" r:id="rId12"/>
    <p:sldId id="346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不带括号的四则混合运算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9896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小刚在计算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“3+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×7”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时弄错了运算顺序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先算的加法后算的乘法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结果算得的得数是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正确的得数应该是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豆豆在计算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“18+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时弄错了运算顺序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先算的加法后算的除法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结果算得的得数是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正确的得数应该是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280978" y="209848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071863" y="333733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84187"/>
            <a:ext cx="53254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一、先填空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再列综合算式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3302" y="1767450"/>
            <a:ext cx="10339473" cy="3934538"/>
            <a:chOff x="593302" y="1767450"/>
            <a:chExt cx="10339473" cy="3934538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593302" y="2392522"/>
              <a:ext cx="595035" cy="6412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>
                  <a:latin typeface="Times New Roman" panose="02020603050405020304" pitchFamily="18" charset="0"/>
                </a:rPr>
                <a:t>1</a:t>
              </a:r>
              <a:r>
                <a:rPr lang="en-US" altLang="zh-CN" sz="3200" smtClean="0">
                  <a:latin typeface="Times New Roman" panose="02020603050405020304" pitchFamily="18" charset="0"/>
                </a:rPr>
                <a:t>. </a:t>
              </a:r>
              <a:endParaRPr lang="zh-CN" altLang="en-US" sz="3200"/>
            </a:p>
          </p:txBody>
        </p:sp>
        <p:pic>
          <p:nvPicPr>
            <p:cNvPr id="14" name="DM3QXR31.eps" descr="id:2147487606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7253" y="1767450"/>
              <a:ext cx="3103861" cy="2967835"/>
            </a:xfrm>
            <a:prstGeom prst="rect">
              <a:avLst/>
            </a:prstGeom>
          </p:spPr>
        </p:pic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6198662" y="2392522"/>
              <a:ext cx="595035" cy="6412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smtClean="0">
                  <a:latin typeface="Times New Roman" panose="02020603050405020304" pitchFamily="18" charset="0"/>
                </a:rPr>
                <a:t>2</a:t>
              </a:r>
              <a:r>
                <a:rPr lang="en-US" altLang="zh-CN" sz="3200" smtClean="0">
                  <a:latin typeface="Times New Roman" panose="02020603050405020304" pitchFamily="18" charset="0"/>
                </a:rPr>
                <a:t>. </a:t>
              </a:r>
              <a:endParaRPr lang="zh-CN" altLang="en-US" sz="3200"/>
            </a:p>
          </p:txBody>
        </p:sp>
        <p:pic>
          <p:nvPicPr>
            <p:cNvPr id="19" name="DM3QXR32.eps" descr="id:2147487613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6780" y="1767450"/>
              <a:ext cx="3076796" cy="2967835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92150" y="5018724"/>
              <a:ext cx="4915128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>
                  <a:latin typeface="Times New Roman" panose="02020603050405020304" pitchFamily="18" charset="0"/>
                  <a:cs typeface="Times New Roman" panose="02020603050405020304" pitchFamily="18" charset="0"/>
                </a:rPr>
                <a:t>综合算式</a:t>
              </a:r>
              <a:r>
                <a:rPr lang="en-US" altLang="zh-CN" sz="3200">
                  <a:latin typeface="Times New Roman" panose="02020603050405020304" pitchFamily="18" charset="0"/>
                </a:rPr>
                <a:t>:</a:t>
              </a:r>
              <a:r>
                <a:rPr lang="zh-CN" altLang="zh-CN" sz="3200" u="sng"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　　　　　</a:t>
              </a:r>
              <a:r>
                <a:rPr lang="en-US" altLang="zh-CN" sz="3200" u="sng" smtClean="0"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3200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6017647" y="5018724"/>
              <a:ext cx="4915128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>
                  <a:latin typeface="Times New Roman" panose="02020603050405020304" pitchFamily="18" charset="0"/>
                  <a:cs typeface="Times New Roman" panose="02020603050405020304" pitchFamily="18" charset="0"/>
                </a:rPr>
                <a:t>综合算式</a:t>
              </a:r>
              <a:r>
                <a:rPr lang="en-US" altLang="zh-CN" sz="3200">
                  <a:latin typeface="Times New Roman" panose="02020603050405020304" pitchFamily="18" charset="0"/>
                </a:rPr>
                <a:t>:</a:t>
              </a:r>
              <a:r>
                <a:rPr lang="zh-CN" altLang="zh-CN" sz="3200" u="sng"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　　　　　</a:t>
              </a:r>
              <a:r>
                <a:rPr lang="en-US" altLang="zh-CN" sz="3200" u="sng" smtClean="0"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3200"/>
            </a:p>
          </p:txBody>
        </p:sp>
      </p:grpSp>
      <p:sp>
        <p:nvSpPr>
          <p:cNvPr id="20" name="矩形 19"/>
          <p:cNvSpPr>
            <a:spLocks noChangeAspect="1"/>
          </p:cNvSpPr>
          <p:nvPr/>
        </p:nvSpPr>
        <p:spPr>
          <a:xfrm>
            <a:off x="3127942" y="283179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333285" y="3983220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759863" y="4816948"/>
            <a:ext cx="239841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30-64÷8=22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8668771" y="287533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880176" y="398322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932641" y="4793537"/>
            <a:ext cx="228780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16+4×7=44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863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48-5×3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7×9-60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停车场停了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排小汽车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还停了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辆大客车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小汽车比大客车多停了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元钱去买书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52686" y="106830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乘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01971" y="106830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366942" y="107076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55168" y="167790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乘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04453" y="167790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208257" y="168036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37342" y="277982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491285" y="3378535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6833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一个数减去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这个数是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A.36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如果每排要摆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999942" y="1411630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888159" y="260698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0645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瓶饮料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一袋饼干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一袋饼干比一瓶饮料贵多少元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A.21-7+5	B.21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7+5	C.5-21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35.eps" descr="id:214748762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4603" y="1136377"/>
            <a:ext cx="2547501" cy="18027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293914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个饺子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爸爸吃了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还剩多少个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下面列式正确的是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A.6×4+12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B.6×4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C.6×4-12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DM3QXR34.eps" descr="id:214748763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1219" y="4288381"/>
            <a:ext cx="5897861" cy="90410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283501" y="94147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98787" y="342341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2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0848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周末笑笑和爸爸一起到超市购买了一些商品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付钱时她发现用算式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“3×9+18”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可以表示要付的总钱数。关于他们购买的商品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33.eps" descr="id:21474876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5048" y="2217057"/>
            <a:ext cx="7399127" cy="233194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454900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盒酸奶和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瓶饮料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箱酸奶和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瓶饮料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箱酸奶和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瓶饮料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43473" y="1464992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2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1702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四、脱式计算。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100-81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9=			34+7×8=		4×5-16=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46587" y="1225507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21901" y="122037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759016" y="130383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1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4874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五、看图列式计算。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2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153.eps" descr="id:214748764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1874" y="1599928"/>
            <a:ext cx="4516392" cy="1458958"/>
          </a:xfrm>
          <a:prstGeom prst="rect">
            <a:avLst/>
          </a:prstGeom>
        </p:spPr>
      </p:pic>
      <p:pic>
        <p:nvPicPr>
          <p:cNvPr id="4" name="DM3QXR154.eps" descr="id:214748765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1599928"/>
            <a:ext cx="3719812" cy="139609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92150" y="3208832"/>
            <a:ext cx="2492990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36+36÷4=45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79292" y="3208831"/>
            <a:ext cx="198804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21-4×3=9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728</TotalTime>
  <Words>304</Words>
  <Application>Microsoft Office PowerPoint</Application>
  <PresentationFormat>宽屏</PresentationFormat>
  <Paragraphs>69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2025-08-27T08:32:09Z</dcterms:modified>
</cp:coreProperties>
</file>