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4"/>
  </p:notesMasterIdLst>
  <p:sldIdLst>
    <p:sldId id="350" r:id="rId4"/>
    <p:sldId id="342" r:id="rId5"/>
    <p:sldId id="296" r:id="rId6"/>
    <p:sldId id="347" r:id="rId7"/>
    <p:sldId id="345" r:id="rId8"/>
    <p:sldId id="349" r:id="rId9"/>
    <p:sldId id="346" r:id="rId10"/>
    <p:sldId id="352" r:id="rId11"/>
    <p:sldId id="353" r:id="rId12"/>
    <p:sldId id="35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5</a:t>
            </a:r>
            <a:r>
              <a:rPr lang="zh-CN" altLang="en-US" sz="4232" b="1">
                <a:solidFill>
                  <a:srgbClr val="D60093"/>
                </a:solidFill>
              </a:rPr>
              <a:t>课时　乘数中间或末尾是</a:t>
            </a:r>
            <a:r>
              <a:rPr lang="en-US" altLang="zh-CN" sz="4232" b="1">
                <a:solidFill>
                  <a:srgbClr val="D60093"/>
                </a:solidFill>
              </a:rPr>
              <a:t>0</a:t>
            </a:r>
            <a:r>
              <a:rPr lang="zh-CN" altLang="en-US" sz="4232" b="1">
                <a:solidFill>
                  <a:srgbClr val="D60093"/>
                </a:solidFill>
              </a:rPr>
              <a:t>的乘法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60104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.206×5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,250×8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.250×4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的积的最高位在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冰上龙舟开赛了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运动员们以冰钎代替船桨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名运动员参赛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每人准备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把冰钎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把冰钎。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.502×4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的积的中间有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0,360×5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763703" y="1574801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四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369381" y="157480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374324" y="210820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139569" y="2132858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四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735312" y="3297629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1002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982438" y="390303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0468838" y="390303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31954"/>
            <a:ext cx="108077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“&gt;”“&lt;”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140×3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104×3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207×4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170×5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305×6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366×5		396×4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408×4	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504×5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540×5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130×9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152×8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98190" y="1324430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383522" y="1324430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65532" y="2238508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74665" y="2238508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65532" y="3149588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74665" y="3149587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3985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620×5=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302×9=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607×5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890×7=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272361" y="1524565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3100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383310" y="1524565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2718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174390" y="2719395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3035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285339" y="2719395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6230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14679" y="3459491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0380"/>
            <a:ext cx="10807700" cy="60066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一台小型打印机售价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台这样的小型打印机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元一张的人民币付款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张才够。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C.14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.1500×6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下面各式的积中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最多的是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A.505×2	B.655×2	C.522×5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一个乘数的末尾有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另一个乘数的末尾没有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积的末尾至少有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19276" y="111919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67961" y="224042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30704" y="3328996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72361" y="4929196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2011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商场里一辆平衡车的价钱是一辆自行车的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一辆平衡车多少钱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AM3QXR25.eps" descr="id:214748847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495" y="2576921"/>
            <a:ext cx="4583818" cy="2256336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54122" y="4833257"/>
            <a:ext cx="315022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360×3=1080(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1307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农场里有一只羊重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一头牛的体重是这只羊的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倍。这头牛比这只羊重多少千克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630714"/>
            <a:ext cx="410721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105×3-105=210(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93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6547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学校买来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个箱子装。前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个箱子每个箱子各装了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个箱子要装多少本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783114"/>
            <a:ext cx="369684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860-108×7=104(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06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226</Words>
  <Application>Microsoft Office PowerPoint</Application>
  <PresentationFormat>宽屏</PresentationFormat>
  <Paragraphs>61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2025-08-27T09:25:16Z</dcterms:modified>
</cp:coreProperties>
</file>