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0"/>
  </p:notesMasterIdLst>
  <p:sldIdLst>
    <p:sldId id="350" r:id="rId4"/>
    <p:sldId id="347" r:id="rId5"/>
    <p:sldId id="349" r:id="rId6"/>
    <p:sldId id="352" r:id="rId7"/>
    <p:sldId id="353" r:id="rId8"/>
    <p:sldId id="35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五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9094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两地相距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出行最快。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坐汽车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乘飞机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小明周六上午去探望奶奶。他从家步行到奶奶家共用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小明家距离奶奶家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一辆汽车每小时约行驶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471598" y="887432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71598" y="272304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866610" y="3830935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5566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两岸猿声啼不住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轻舟已过万重山。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这是李白乘船途经长江三峡时留下的千古名句。测量长江的长度用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作单位比较合适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测量山的高度用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作单位比较合适。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一个游泳池长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个来回的长度是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922370" y="1687411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71599" y="2199040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249968" y="280925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4999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张叔叔骑自行车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小时行驶了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照这样的速度计算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张叔叔骑自行车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小时能行驶多少千米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358571"/>
            <a:ext cx="3560590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24÷3×2=16(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57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2988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壮壮家到邮局有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到学校有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超市到邮局有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66.eps" descr="id:214748805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7923" y="1092804"/>
            <a:ext cx="6227219" cy="72875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228393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学校到邮局的距离是多少米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壮壮家到超市的距离是多少千米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92150" y="2883228"/>
            <a:ext cx="3696846" cy="12176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=4000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</a:p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7500-4000=3500(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2150" y="4700166"/>
            <a:ext cx="3696846" cy="12176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7500-4500=3000(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=3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千米</a:t>
            </a:r>
          </a:p>
        </p:txBody>
      </p:sp>
    </p:spTree>
    <p:extLst>
      <p:ext uri="{BB962C8B-B14F-4D97-AF65-F5344CB8AC3E}">
        <p14:creationId xmlns:p14="http://schemas.microsoft.com/office/powerpoint/2010/main" val="80239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173</Words>
  <Application>Microsoft Office PowerPoint</Application>
  <PresentationFormat>宽屏</PresentationFormat>
  <Paragraphs>32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2025-08-27T08:57:10Z</dcterms:modified>
</cp:coreProperties>
</file>