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2"/>
  </p:notesMasterIdLst>
  <p:sldIdLst>
    <p:sldId id="350" r:id="rId4"/>
    <p:sldId id="342" r:id="rId5"/>
    <p:sldId id="296" r:id="rId6"/>
    <p:sldId id="345" r:id="rId7"/>
    <p:sldId id="347" r:id="rId8"/>
    <p:sldId id="349" r:id="rId9"/>
    <p:sldId id="346" r:id="rId10"/>
    <p:sldId id="35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自我评价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单元总结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自我评价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DM3QXR25.eps" descr="id:214748746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1223361"/>
            <a:ext cx="10807700" cy="384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63656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容易忽略每个观察点与被观察物体的相对位置。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三名同学正在根据模特进行素描创作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他们看到的样子分别是什么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连一连。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DM3QXR26.eps" descr="id:214748747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0079" y="2535510"/>
            <a:ext cx="4057650" cy="2318657"/>
          </a:xfrm>
          <a:prstGeom prst="rect">
            <a:avLst/>
          </a:prstGeom>
        </p:spPr>
      </p:pic>
      <p:pic>
        <p:nvPicPr>
          <p:cNvPr id="16" name="DM3QXR27.eps" descr="id:214748748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1747" y="4854167"/>
            <a:ext cx="6195054" cy="182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944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小明坐在小女孩的后面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看到的是小女孩头部的后面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小军坐在小女孩的左面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看到的是小女孩的脸的左半面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小红坐在小女孩的前面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看到的是小女孩的正脸。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794000"/>
            <a:ext cx="122180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: </a:t>
            </a:r>
            <a:endParaRPr lang="zh-CN" altLang="en-US" sz="3200"/>
          </a:p>
        </p:txBody>
      </p:sp>
      <p:pic>
        <p:nvPicPr>
          <p:cNvPr id="4" name="DM3QXR28.eps" descr="id:214748750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9793" y="3456510"/>
            <a:ext cx="7498656" cy="221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17500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对于球的特征体会不深。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观察下面的立体图形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不管从哪个方向看都不能得到长方形。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445955"/>
              </p:ext>
            </p:extLst>
          </p:nvPr>
        </p:nvGraphicFramePr>
        <p:xfrm>
          <a:off x="692150" y="2304143"/>
          <a:ext cx="8742844" cy="1511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3" imgW="4196852" imgH="725596" progId="Word.Document.12">
                  <p:embed/>
                </p:oleObj>
              </mc:Choice>
              <mc:Fallback>
                <p:oleObj name="文档" r:id="rId3" imgW="4196852" imgH="7255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2304143"/>
                        <a:ext cx="8742844" cy="1511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92150" y="3663314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球从任何方向看过去都是圆形。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自我评价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0286" y="871857"/>
            <a:ext cx="10171428" cy="5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723</TotalTime>
  <Words>157</Words>
  <Application>Microsoft Office PowerPoint</Application>
  <PresentationFormat>宽屏</PresentationFormat>
  <Paragraphs>21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NEU-BZ-S92</vt:lpstr>
      <vt:lpstr>方正兰亭中黑_GBK</vt:lpstr>
      <vt:lpstr>方正书宋_GBK</vt:lpstr>
      <vt:lpstr>仿宋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41</cp:revision>
  <dcterms:created xsi:type="dcterms:W3CDTF">2021-07-19T03:09:34Z</dcterms:created>
  <dcterms:modified xsi:type="dcterms:W3CDTF">2025-08-26T05:21:51Z</dcterms:modified>
</cp:coreProperties>
</file>