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7" r:id="rId5"/>
    <p:sldId id="349" r:id="rId6"/>
    <p:sldId id="352" r:id="rId7"/>
    <p:sldId id="353" r:id="rId8"/>
    <p:sldId id="354" r:id="rId9"/>
    <p:sldId id="355" r:id="rId10"/>
    <p:sldId id="357" r:id="rId11"/>
    <p:sldId id="358" r:id="rId12"/>
    <p:sldId id="359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八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57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某校组织三年级的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名同学参观博物馆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每张门票的学生价是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元给该校三年级的同学们买门票够吗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803400"/>
            <a:ext cx="7981672" cy="2953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302&gt;300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300×8=2400(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302×8&gt;2400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2400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元给该校三年级的同学买门票不够。</a:t>
            </a:r>
          </a:p>
        </p:txBody>
      </p:sp>
    </p:spTree>
    <p:extLst>
      <p:ext uri="{BB962C8B-B14F-4D97-AF65-F5344CB8AC3E}">
        <p14:creationId xmlns:p14="http://schemas.microsoft.com/office/powerpoint/2010/main" val="153202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618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里填上适当的运算符号。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0=3		2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0=0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0=0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0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6=6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0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0=0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331497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最大的一位数与最小的三位数的积是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百位上是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十位上是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个位上是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76523" y="1552844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24523" y="1558166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88782" y="1552843"/>
            <a:ext cx="3209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94503" y="2415523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14291" y="2433907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87555" y="2457612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741494" y="3209677"/>
            <a:ext cx="121058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86726" y="438527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450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.985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的和可以用算式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.506×7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的积的十位数字是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“&gt;”“&lt;”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140×3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130×4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240×5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250×4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(435+99)×0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(435-99)×0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148×3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4×111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39666" y="422184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0×985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11809" y="105355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69159" y="2307011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437302" y="2384525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94445" y="3277154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524388" y="3277153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017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层高的楼房有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每个单元都有步梯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每相邻两层之间的步梯都有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级台阶。一位清洁工每分钟可以打扫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级台阶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照这样的速度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这位清洁工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分钟能打扫完这栋楼房的步梯。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不考虑清洁工来往每个单元的时间。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在算一个数乘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小虎把乘号错看成了加号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得到的结果是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244,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正确的结果应该是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45951" y="1818795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08294" y="3582281"/>
            <a:ext cx="99014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1195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04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5518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.240×5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估一估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B.1200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下面算式的得数在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A.906×4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B.7×740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C.9×510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78951" y="88262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20465" y="206212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06665" y="330310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4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1316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直接写得数。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500×3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25×4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0×450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7×8+9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110×4=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3×220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4×500=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0×10+90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200×8=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800×9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5×700=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28-40×0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19521" y="1430758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1500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56636" y="143075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688457" y="143075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616714" y="143075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19521" y="198593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440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256636" y="198593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660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88457" y="1985929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904815" y="198592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19521" y="2622140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1600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256636" y="2622140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7200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688457" y="2622139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812657" y="260964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48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708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809×7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560×5=		409×3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52180" y="1082414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5663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41694" y="1082413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2800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29180" y="1082413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1227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2150" y="2458095"/>
            <a:ext cx="821250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550×6=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234×5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205×8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52180" y="2279808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3300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41694" y="2318710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1170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31208" y="2318710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1640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92150" y="3319646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3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859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李叔叔平均每小时能检测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个零件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照这样的速度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他每天工作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一天共能检测多少个零件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587171"/>
            <a:ext cx="315022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240×8=1920(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63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4167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书店有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种画报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种画报的本数是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种画报的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两种画报一共有多少本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859315"/>
            <a:ext cx="379142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205+205×3=820(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728</TotalTime>
  <Words>316</Words>
  <Application>Microsoft Office PowerPoint</Application>
  <PresentationFormat>宽屏</PresentationFormat>
  <Paragraphs>82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2025-08-27T09:32:05Z</dcterms:modified>
</cp:coreProperties>
</file>