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7" r:id="rId7"/>
    <p:sldId id="345" r:id="rId8"/>
    <p:sldId id="349" r:id="rId9"/>
    <p:sldId id="352" r:id="rId10"/>
    <p:sldId id="353" r:id="rId11"/>
    <p:sldId id="346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只有加减或只有乘除的混合运算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74174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.67-34+12,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;56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7×5,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一本故事书有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小明第一天看了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第二天看了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第三天他应该从第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页看起。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一桶花生油要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一箱牛奶要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元。妈妈有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买完这两样东西后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张老师拿来一摞作业本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每人可以分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本。要是平均分给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每人可以分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797778" y="120638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198662" y="1223361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加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313462" y="1206172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除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299818" y="177223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乘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302931" y="297271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900159" y="415827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808812" y="538428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6067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二、先说一说下面算式的运算顺序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360-57+24=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9×8=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4×4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15241" y="1704910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327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74127" y="170491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11241" y="170490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2150" y="2442892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说一说略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3212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体育器材室里有一些足球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班借走了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班借走了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还剩下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个。体育器材室原来有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个足球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B.80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C.78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下面算式的结果大于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A.13+55-40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B.90-30-15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C.20+10+10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三个加数都是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它们的和是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A.36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C.72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073041" y="208590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187249" y="3272452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55569" y="441545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741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班同学在劳动课上学习了辣椒和西红柿的种植方法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下图是他们种植辣椒和西红柿的数量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西红柿有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152.eps" descr="id:214748757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0724" y="1455057"/>
            <a:ext cx="5984662" cy="260862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9650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C.81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一本诗集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小丽每天抄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天可以抄完。如果每天抄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几天可以抄完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正确列式是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A.2+8+4	B.2×4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C.2×8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229448" y="702992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43055" y="5035506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241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某百货超市现有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台冰箱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又运来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现在超市有多少台冰箱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先画线段图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再解答。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158.eps" descr="id:214748485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84072" y="2532743"/>
            <a:ext cx="5034643" cy="156723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4341315"/>
            <a:ext cx="320953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48-29+17=36(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41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每支圆珠笔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元。小明的钱正好可以买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支钢笔。如果用这些钱买圆珠笔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可以买多少支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151743"/>
            <a:ext cx="28424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9×5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5=9(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072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张老师带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元钱去吃快餐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请你算一算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他带的钱够吃下面全部套餐各一份吗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30.eps" descr="id:21474875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0232" y="2815772"/>
            <a:ext cx="9213975" cy="216988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4985657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28+43+24=95(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95&lt;100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他带的钱够吃全部套餐各一份。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729</TotalTime>
  <Words>282</Words>
  <Application>Microsoft Office PowerPoint</Application>
  <PresentationFormat>宽屏</PresentationFormat>
  <Paragraphs>55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45</cp:revision>
  <dcterms:created xsi:type="dcterms:W3CDTF">2021-07-19T03:09:34Z</dcterms:created>
  <dcterms:modified xsi:type="dcterms:W3CDTF">2025-08-27T08:27:11Z</dcterms:modified>
</cp:coreProperties>
</file>