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1"/>
  </p:notesMasterIdLst>
  <p:sldIdLst>
    <p:sldId id="350" r:id="rId4"/>
    <p:sldId id="347" r:id="rId5"/>
    <p:sldId id="349" r:id="rId6"/>
    <p:sldId id="352" r:id="rId7"/>
    <p:sldId id="353" r:id="rId8"/>
    <p:sldId id="354" r:id="rId9"/>
    <p:sldId id="35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</a:rPr>
              <a:t>(</a:t>
            </a:r>
            <a:r>
              <a:rPr lang="zh-CN" altLang="en-US" sz="4232" b="1">
                <a:solidFill>
                  <a:srgbClr val="D60093"/>
                </a:solidFill>
              </a:rPr>
              <a:t>九</a:t>
            </a:r>
            <a:r>
              <a:rPr lang="en-US" altLang="zh-CN" sz="4232" b="1">
                <a:solidFill>
                  <a:srgbClr val="D60093"/>
                </a:solidFill>
              </a:rPr>
              <a:t>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5566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手电筒发出的光线可以近似看成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经过一点可以画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条直线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经过两点可以画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条直线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经过三点最多可以画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条直线。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数一数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条直线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条射线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条线段。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08.eps" descr="id:214748879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478" y="3969974"/>
            <a:ext cx="3615340" cy="15208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58979" y="1023259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射线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96036" y="1621973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无数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821922" y="158494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27223" y="219454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303966" y="284666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764054" y="284666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131952" y="2845164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5566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晒青是制作乌龙茶、普洱茶和白茶过程中的一个重要环节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利用太阳光的照射和自然吹风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使鲜茶叶本身的水分适当散发。太阳射出来的光线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在数学中可以看作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472093" y="2253344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59373"/>
            <a:ext cx="671530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下面图形中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射线的条数为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09.eps" descr="id:214748880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5314" y="1342637"/>
            <a:ext cx="9147049" cy="153152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3215798"/>
            <a:ext cx="51004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C.5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908838" y="590572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84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4594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小莉从家出发去小兰家有三条路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条路最近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10.eps" descr="id:214748880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6542" y="1654503"/>
            <a:ext cx="5258421" cy="254738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9244979" y="598716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51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14240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三、按要求作图。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画出射线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画出线段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用圆规在射线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上画线段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AE=AD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11.eps" descr="id:214748881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3917" y="2913743"/>
            <a:ext cx="3349776" cy="24556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38980" y="5181602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723</TotalTime>
  <Words>158</Words>
  <Application>Microsoft Office PowerPoint</Application>
  <PresentationFormat>宽屏</PresentationFormat>
  <Paragraphs>34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2025-08-27T09:40:02Z</dcterms:modified>
</cp:coreProperties>
</file>