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2" r:id="rId5"/>
    <p:sldId id="296" r:id="rId6"/>
    <p:sldId id="345" r:id="rId7"/>
    <p:sldId id="346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毫米的认识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35814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49.eps" descr="id:21474879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6039" y="1411630"/>
            <a:ext cx="6815048" cy="217877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359040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直尺上每相邻两个数之间的长度都是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每相邻两个数之间有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每个小格的长度是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上图中的铅笔长度是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也可以表示为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小刀的长度是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231087" y="346828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97380" y="407608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975618" y="4076086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毫米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027944" y="464214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987372" y="528359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477519" y="528359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560076" y="588532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415299" y="58715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6384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纸摞在一起的厚度大约是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下图中标出的长度再多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毫米就是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一支粉笔的长约为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50.eps" descr="id:214748791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9018" y="3280136"/>
            <a:ext cx="3551922" cy="1041202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352956" y="132965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339099" y="252807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01642" y="4921913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381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三、量一量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下面的线段长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毫米。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画一条比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毫米的线段。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51.eps" descr="id:21474879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7036" y="2354236"/>
            <a:ext cx="5271030" cy="30203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710065" y="145898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9863" y="341987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93</Words>
  <Application>Microsoft Office PowerPoint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2025-08-27T08:49:44Z</dcterms:modified>
</cp:coreProperties>
</file>