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2"/>
  </p:notesMasterIdLst>
  <p:sldIdLst>
    <p:sldId id="350" r:id="rId4"/>
    <p:sldId id="342" r:id="rId5"/>
    <p:sldId id="296" r:id="rId6"/>
    <p:sldId id="345" r:id="rId7"/>
    <p:sldId id="347" r:id="rId8"/>
    <p:sldId id="349" r:id="rId9"/>
    <p:sldId id="346" r:id="rId10"/>
    <p:sldId id="351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558" y="44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6404" y="17651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易混易错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自我评价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单元总结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知识网络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易混易错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自我评价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知识网络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pic>
        <p:nvPicPr>
          <p:cNvPr id="14" name="DM3QXR48.eps" descr="id:2147487838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66739" y="1053193"/>
            <a:ext cx="9153098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3" name="图片 1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易混易错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837910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弄不清运算顺序。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脱式计算。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18-8+10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35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5×7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2150" y="2600765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只有加、减法或只有乘、除法的算式从左往右按顺序计算。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320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latin typeface="Times New Roman" panose="02020603050405020304" pitchFamily="18" charset="0"/>
              </a:rPr>
              <a:t>18-8+10</a:t>
            </a:r>
            <a:br>
              <a:rPr lang="en-US" altLang="zh-CN" sz="3200">
                <a:latin typeface="Times New Roman" panose="02020603050405020304" pitchFamily="18" charset="0"/>
              </a:rPr>
            </a:br>
            <a:r>
              <a:rPr lang="en-US" altLang="zh-CN" sz="3200">
                <a:latin typeface="Times New Roman" panose="02020603050405020304" pitchFamily="18" charset="0"/>
              </a:rPr>
              <a:t>	=10+10</a:t>
            </a:r>
            <a:br>
              <a:rPr lang="en-US" altLang="zh-CN" sz="3200">
                <a:latin typeface="Times New Roman" panose="02020603050405020304" pitchFamily="18" charset="0"/>
              </a:rPr>
            </a:br>
            <a:r>
              <a:rPr lang="en-US" altLang="zh-CN" sz="3200">
                <a:latin typeface="Times New Roman" panose="02020603050405020304" pitchFamily="18" charset="0"/>
              </a:rPr>
              <a:t>	=20</a:t>
            </a:r>
            <a:r>
              <a:rPr lang="zh-CN" altLang="zh-CN" sz="320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endParaRPr lang="zh-CN" altLang="en-US" sz="32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096000" y="3735306"/>
            <a:ext cx="3596821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35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5×7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=7×7</a:t>
            </a:r>
            <a:b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=49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45373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对于等号的理解存在偏差。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数学医院。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正确的在括号内画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3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错误的在括号内画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“×”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并改正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32+14-8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改正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=32+14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=46-8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=38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61177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有的学生会把先算的抄一遍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想要告诉大家这是先算的。但实际上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这样写不仅仅是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重复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那么简单。更为本质的是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这样的做法说明学生对等号的理解存在偏差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或是忽视了等号在这里作为前后衔接的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纽带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作用。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:</a:t>
            </a:r>
            <a:r>
              <a:rPr lang="en-US" altLang="zh-CN" sz="3200" smtClean="0">
                <a:latin typeface="Times New Roman" panose="02020603050405020304" pitchFamily="18" charset="0"/>
              </a:rPr>
              <a:t>×</a:t>
            </a:r>
            <a:endParaRPr lang="zh-CN" altLang="en-US" sz="320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2150" y="3799096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32+14-8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=46-8</a:t>
            </a:r>
            <a:b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=38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608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自我评价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pic>
        <p:nvPicPr>
          <p:cNvPr id="14" name="KZM4行.eps" descr="id:2147487873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126" y="1305339"/>
            <a:ext cx="11647875" cy="3299318"/>
          </a:xfrm>
          <a:prstGeom prst="rect">
            <a:avLst/>
          </a:prstGeom>
        </p:spPr>
      </p:pic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398542810"/>
              </p:ext>
            </p:extLst>
          </p:nvPr>
        </p:nvGraphicFramePr>
        <p:xfrm>
          <a:off x="487151" y="1979638"/>
          <a:ext cx="10807700" cy="1950720"/>
        </p:xfrm>
        <a:graphic>
          <a:graphicData uri="http://schemas.openxmlformats.org/drawingml/2006/table">
            <a:tbl>
              <a:tblPr firstRow="1" firstCol="1" bandRow="1"/>
              <a:tblGrid>
                <a:gridCol w="7522188"/>
                <a:gridCol w="3285512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我能掌握混合运算的运算顺序。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88900" marR="889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NEU-BZ-S92"/>
                          <a:cs typeface="Times New Roman" panose="02020603050405020304" pitchFamily="18" charset="0"/>
                        </a:rPr>
                        <a:t>☆☆☆☆☆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我能按照运算顺序进行脱式计算。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88900" marR="889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NEU-BZ-S92"/>
                          <a:cs typeface="Times New Roman" panose="02020603050405020304" pitchFamily="18" charset="0"/>
                        </a:rPr>
                        <a:t>☆☆☆☆☆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我能列综合算式解决问题。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88900" marR="889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NEU-BZ-S92"/>
                          <a:cs typeface="Times New Roman" panose="02020603050405020304" pitchFamily="18" charset="0"/>
                        </a:rPr>
                        <a:t>☆☆☆☆☆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我能用画线段图的方法解决问题。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88900" marR="889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NEU-BZ-S92"/>
                          <a:cs typeface="Times New Roman" panose="02020603050405020304" pitchFamily="18" charset="0"/>
                        </a:rPr>
                        <a:t>☆☆☆☆☆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724</TotalTime>
  <Words>202</Words>
  <Application>Microsoft Office PowerPoint</Application>
  <PresentationFormat>宽屏</PresentationFormat>
  <Paragraphs>37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8</vt:i4>
      </vt:variant>
    </vt:vector>
  </HeadingPairs>
  <TitlesOfParts>
    <vt:vector size="26" baseType="lpstr">
      <vt:lpstr>NEU-BZ-S92</vt:lpstr>
      <vt:lpstr>方正兰亭中黑_GBK</vt:lpstr>
      <vt:lpstr>方正书宋_GBK</vt:lpstr>
      <vt:lpstr>仿宋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 主题</vt:lpstr>
      <vt:lpstr>专业教辅课件Q:251490010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42</cp:revision>
  <dcterms:created xsi:type="dcterms:W3CDTF">2021-07-19T03:09:34Z</dcterms:created>
  <dcterms:modified xsi:type="dcterms:W3CDTF">2025-08-27T08:47:34Z</dcterms:modified>
</cp:coreProperties>
</file>